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319" r:id="rId2"/>
    <p:sldId id="269" r:id="rId3"/>
    <p:sldId id="327" r:id="rId4"/>
    <p:sldId id="264" r:id="rId5"/>
    <p:sldId id="326" r:id="rId6"/>
    <p:sldId id="332" r:id="rId7"/>
    <p:sldId id="325" r:id="rId8"/>
    <p:sldId id="324" r:id="rId9"/>
    <p:sldId id="305" r:id="rId10"/>
    <p:sldId id="277" r:id="rId11"/>
    <p:sldId id="314" r:id="rId12"/>
    <p:sldId id="315" r:id="rId13"/>
    <p:sldId id="334" r:id="rId14"/>
    <p:sldId id="337" r:id="rId15"/>
    <p:sldId id="339" r:id="rId16"/>
    <p:sldId id="340" r:id="rId17"/>
    <p:sldId id="341" r:id="rId18"/>
    <p:sldId id="288" r:id="rId19"/>
    <p:sldId id="328" r:id="rId20"/>
  </p:sldIdLst>
  <p:sldSz cx="6858000" cy="51435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osis ExtraLight" panose="020B0604020202020204" charset="0"/>
      <p:regular r:id="rId27"/>
      <p:bold r:id="rId28"/>
    </p:embeddedFont>
    <p:embeddedFont>
      <p:font typeface="Pontano Sans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Orlando González Garzón" initials="IOGG" lastIdx="2" clrIdx="0">
    <p:extLst>
      <p:ext uri="{19B8F6BF-5375-455C-9EA6-DF929625EA0E}">
        <p15:presenceInfo xmlns:p15="http://schemas.microsoft.com/office/powerpoint/2012/main" userId="Ivan Orlando González Garzó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712"/>
    <a:srgbClr val="FF6600"/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 snapToGrid="0">
      <p:cViewPr>
        <p:scale>
          <a:sx n="125" d="100"/>
          <a:sy n="125" d="100"/>
        </p:scale>
        <p:origin x="2094" y="420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7:20:31.320" idx="2">
    <p:pos x="2109" y="2265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0-70816-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pa.gov/climate-indicators" TargetMode="External"/><Relationship Id="rId5" Type="http://schemas.openxmlformats.org/officeDocument/2006/relationships/hyperlink" Target="https://www.cfr.org/backgrounder/water-stress-global-problem-thats-getting-worse" TargetMode="External"/><Relationship Id="rId4" Type="http://schemas.openxmlformats.org/officeDocument/2006/relationships/hyperlink" Target="https://public.wmo.int/en/media/news/summer-of-extremes-floods-heat-and-fir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9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4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4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0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0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3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Climate change impact on flood and extreme precipitation increases with water availability | Scientific Reports (nature.com)</a:t>
            </a:r>
            <a:r>
              <a:rPr lang="en-US" dirty="0"/>
              <a:t>: https://www.nature.com/articles/s41598-020-70816-2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Summer of extremes: floods, heat and fire | World Meteorological Organization (wmo.int)</a:t>
            </a:r>
            <a:r>
              <a:rPr lang="en-US" dirty="0"/>
              <a:t>: https://public.wmo.int/en/media/news/summer-of-extremes-floods-heat-and-fire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Water Stress: A Global Problem That’s Getting Worse | Council on Foreign Relations (cfr.org)</a:t>
            </a:r>
            <a:r>
              <a:rPr lang="en-US" dirty="0"/>
              <a:t>: https://www.cfr.org/backgrounder/water-stress-global-problem-thats-getting-worse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/>
              </a:rPr>
              <a:t>Climate Change Indicators in the United States | US EPA</a:t>
            </a:r>
            <a:r>
              <a:rPr lang="en-US" dirty="0"/>
              <a:t>: https://www.epa.gov/climate-indicators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15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07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995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58" r:id="rId3"/>
    <p:sldLayoutId id="2147483659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hyperlink" Target="mailto:Ivan.Gonzalez@nau.edu" TargetMode="External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microsoft.com/office/2007/relationships/hdphoto" Target="../media/hdphoto6.wdp"/><Relationship Id="rId9" Type="http://schemas.openxmlformats.org/officeDocument/2006/relationships/hyperlink" Target="mailto:d.lopezl@uniandes.edu.co" TargetMode="External"/><Relationship Id="rId14" Type="http://schemas.openxmlformats.org/officeDocument/2006/relationships/hyperlink" Target="mailto:l15020799@veracruz.tecnm.m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wmo.int/en/media/news/summer-of-extremes-floods-heat-and-fire" TargetMode="External"/><Relationship Id="rId7" Type="http://schemas.openxmlformats.org/officeDocument/2006/relationships/hyperlink" Target="https://wild.org/blog/nature-based-solutions/?gclid=Cj0KCQjw0emHBhC1ARIsAL1QGNcwTA3ucEnuqRCQL1iRnuKIGK_zdTLdUnufJIzGvKeyeyyRdLwzRVQaAlhCEALw_wcB" TargetMode="External"/><Relationship Id="rId2" Type="http://schemas.openxmlformats.org/officeDocument/2006/relationships/hyperlink" Target="https://www.nature.com/articles/s41598-020-70816-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fa.org/special-report/dying-of-thirst-global-water-crisis/" TargetMode="External"/><Relationship Id="rId5" Type="http://schemas.openxmlformats.org/officeDocument/2006/relationships/hyperlink" Target="https://www.epa.gov/climate-indicators" TargetMode="External"/><Relationship Id="rId4" Type="http://schemas.openxmlformats.org/officeDocument/2006/relationships/hyperlink" Target="https://www.cfr.org/backgrounder/water-stress-global-problem-thats-getting-wor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fa.org/special-report/dying-of-thirst-global-water-crisis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hyperlink" Target="https://climate.nasa.gov/interactives/climate-time-machine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climate.nasa.gov/effect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comments" Target="../comments/comment1.xml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5.jpeg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6.jpeg"/><Relationship Id="rId3" Type="http://schemas.openxmlformats.org/officeDocument/2006/relationships/image" Target="../media/image26.png"/><Relationship Id="rId21" Type="http://schemas.openxmlformats.org/officeDocument/2006/relationships/image" Target="../media/image39.pn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microsoft.com/office/2007/relationships/hdphoto" Target="../media/hdphoto3.wdp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0.jpe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ntano Sans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>
                <a:latin typeface="Pontano Sans" panose="020B0604020202020204" charset="0"/>
              </a:rPr>
              <a:pPr/>
              <a:t>1</a:t>
            </a:fld>
            <a:endParaRPr lang="es-MX">
              <a:latin typeface="Pontano Sans" panose="020B060402020202020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93" r="54597" b="1385"/>
          <a:stretch/>
        </p:blipFill>
        <p:spPr>
          <a:xfrm>
            <a:off x="-12968" y="-2"/>
            <a:ext cx="6870968" cy="3135148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ntano Sans" panose="020B0604020202020204" charset="0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-Nature Based Solutions (NBS)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for improving water access and quality 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57158" y="2021376"/>
            <a:ext cx="1169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Pontano Sans" panose="020B0604020202020204" charset="0"/>
              </a:rPr>
              <a:t>2021-07-30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Pontano Sans" panose="020B0604020202020204" charset="0"/>
              </a:rPr>
              <a:t>Clean water and sanitation</a:t>
            </a:r>
          </a:p>
        </p:txBody>
      </p:sp>
      <p:sp>
        <p:nvSpPr>
          <p:cNvPr id="10" name="Google Shape;125;p16">
            <a:extLst>
              <a:ext uri="{FF2B5EF4-FFF2-40B4-BE49-F238E27FC236}">
                <a16:creationId xmlns:a16="http://schemas.microsoft.com/office/drawing/2014/main" id="{833CE172-C593-4740-8D44-9D1CBDC4B828}"/>
              </a:ext>
            </a:extLst>
          </p:cNvPr>
          <p:cNvSpPr txBox="1">
            <a:spLocks/>
          </p:cNvSpPr>
          <p:nvPr/>
        </p:nvSpPr>
        <p:spPr>
          <a:xfrm>
            <a:off x="2279788" y="4683247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320384" y="3815752"/>
            <a:ext cx="4146841" cy="82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0.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Select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location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arround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 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the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world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(1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click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)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16002" y="842295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6177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2" r="45620" b="27194"/>
          <a:stretch/>
        </p:blipFill>
        <p:spPr>
          <a:xfrm>
            <a:off x="4672693" y="1012119"/>
            <a:ext cx="2024787" cy="36603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B3E43959-6493-49A0-9746-06598751A18B}"/>
              </a:ext>
            </a:extLst>
          </p:cNvPr>
          <p:cNvSpPr txBox="1">
            <a:spLocks/>
          </p:cNvSpPr>
          <p:nvPr/>
        </p:nvSpPr>
        <p:spPr>
          <a:xfrm>
            <a:off x="376023" y="127715"/>
            <a:ext cx="4722671" cy="54994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002060"/>
                </a:solidFill>
                <a:latin typeface="Dosis ExtraLight" panose="020B0604020202020204" charset="0"/>
              </a:rPr>
              <a:t>How it works?: 4 steps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1F96E5A-EF0F-42D6-BDCE-5D0FE9ACB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3"/>
          <a:stretch/>
        </p:blipFill>
        <p:spPr>
          <a:xfrm>
            <a:off x="320384" y="1001132"/>
            <a:ext cx="3760900" cy="24326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933D81-8DB4-4B96-B298-BDF1DD9DFAE3}"/>
              </a:ext>
            </a:extLst>
          </p:cNvPr>
          <p:cNvSpPr/>
          <p:nvPr/>
        </p:nvSpPr>
        <p:spPr>
          <a:xfrm>
            <a:off x="376023" y="1455725"/>
            <a:ext cx="706627" cy="6583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7AF9BF-EEF5-458E-A9C9-DDA77DC61797}"/>
              </a:ext>
            </a:extLst>
          </p:cNvPr>
          <p:cNvSpPr/>
          <p:nvPr/>
        </p:nvSpPr>
        <p:spPr>
          <a:xfrm>
            <a:off x="2143590" y="1727240"/>
            <a:ext cx="1037759" cy="658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772802" y="1467296"/>
            <a:ext cx="5938600" cy="3479355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1400245" y="1643133"/>
            <a:ext cx="4672718" cy="2962869"/>
          </a:xfrm>
          <a:prstGeom prst="rect">
            <a:avLst/>
          </a:prstGeom>
        </p:spPr>
      </p:pic>
      <p:sp>
        <p:nvSpPr>
          <p:cNvPr id="17" name="Google Shape;362;p35">
            <a:extLst>
              <a:ext uri="{FF2B5EF4-FFF2-40B4-BE49-F238E27FC236}">
                <a16:creationId xmlns:a16="http://schemas.microsoft.com/office/drawing/2014/main" id="{E740BF48-5586-40DE-B9BF-F0B67C69FFAD}"/>
              </a:ext>
            </a:extLst>
          </p:cNvPr>
          <p:cNvSpPr txBox="1">
            <a:spLocks/>
          </p:cNvSpPr>
          <p:nvPr/>
        </p:nvSpPr>
        <p:spPr>
          <a:xfrm>
            <a:off x="434276" y="489230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1. Get a basin and nearest river geolocation based in your coordinates: 1 click,  5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350861-E878-4FBE-B9A3-F55992A33DD3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4" y="587751"/>
            <a:ext cx="2680704" cy="24241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7" y="3094897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305806" y="90488"/>
            <a:ext cx="2496885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143960" y="518509"/>
            <a:ext cx="3097389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2956381" y="430128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</a:p>
          <a:p>
            <a:pPr marL="0" indent="0">
              <a:buFont typeface="Pontano Sans"/>
              <a:buNone/>
            </a:pP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(largo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4319CF-FC6A-4660-A794-DF7FD0D2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60" y="1087214"/>
            <a:ext cx="3305175" cy="2905125"/>
          </a:xfrm>
          <a:prstGeom prst="rect">
            <a:avLst/>
          </a:prstGeom>
        </p:spPr>
      </p:pic>
      <p:sp>
        <p:nvSpPr>
          <p:cNvPr id="10" name="Google Shape;362;p35">
            <a:extLst>
              <a:ext uri="{FF2B5EF4-FFF2-40B4-BE49-F238E27FC236}">
                <a16:creationId xmlns:a16="http://schemas.microsoft.com/office/drawing/2014/main" id="{556464E7-07F2-4C3C-BAC8-266E59ED65D0}"/>
              </a:ext>
            </a:extLst>
          </p:cNvPr>
          <p:cNvSpPr txBox="1">
            <a:spLocks/>
          </p:cNvSpPr>
          <p:nvPr/>
        </p:nvSpPr>
        <p:spPr>
          <a:xfrm>
            <a:off x="443844" y="281376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2. Get statistics, trends and water quality estimation based on recent history in your basin: 1 click,  10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43A1-7F16-4371-8E5F-F5B94069E65C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7" name="Google Shape;362;p35">
            <a:extLst>
              <a:ext uri="{FF2B5EF4-FFF2-40B4-BE49-F238E27FC236}">
                <a16:creationId xmlns:a16="http://schemas.microsoft.com/office/drawing/2014/main" id="{E740BF48-5586-40DE-B9BF-F0B67C69FFAD}"/>
              </a:ext>
            </a:extLst>
          </p:cNvPr>
          <p:cNvSpPr txBox="1">
            <a:spLocks/>
          </p:cNvSpPr>
          <p:nvPr/>
        </p:nvSpPr>
        <p:spPr>
          <a:xfrm>
            <a:off x="443844" y="281376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3. Get forest and deforestation maps to assess conservation and restoration activities in your basin: 1 click,  15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350861-E878-4FBE-B9A3-F55992A33DD3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D535EF01-9BC5-4738-ADD5-05994B31FC8D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8FDF466C-333A-483B-B669-A0E2AFD6E14E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6CDC145C-6536-4622-891F-F8DA2867BC5A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12CED6AC-EC94-4F83-85FA-37C560806ED7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30A31529-DFCB-4355-9642-6931DBE19A3B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10B5252F-12DD-4711-BBE8-F5DC747AF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>
            <a:extLst>
              <a:ext uri="{FF2B5EF4-FFF2-40B4-BE49-F238E27FC236}">
                <a16:creationId xmlns:a16="http://schemas.microsoft.com/office/drawing/2014/main" id="{CE372E59-1DD4-4C3C-9EFA-BC354514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3844276">
            <a:off x="543765" y="3909032"/>
            <a:ext cx="1338941" cy="253532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18E42F-7894-4323-9236-CAED5D77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922333" y="115504"/>
            <a:ext cx="403254" cy="76357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908C423-25CA-45B1-9BEF-B3EBCD81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88234">
            <a:off x="5615109" y="3804369"/>
            <a:ext cx="326904" cy="61900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BB494B8A-F86A-434E-8137-7381C92E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597004">
            <a:off x="5905155" y="3997417"/>
            <a:ext cx="555195" cy="105127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DB7E4639-1CC1-46E7-A16A-6305BE7E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467125">
            <a:off x="5571512" y="-376159"/>
            <a:ext cx="1338941" cy="2535322"/>
          </a:xfrm>
          <a:prstGeom prst="rect">
            <a:avLst/>
          </a:prstGeom>
        </p:spPr>
      </p:pic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2611925" y="2480579"/>
            <a:ext cx="334744" cy="334744"/>
            <a:chOff x="1855667" y="1772729"/>
            <a:chExt cx="334744" cy="334744"/>
          </a:xfrm>
        </p:grpSpPr>
        <p:sp>
          <p:nvSpPr>
            <p:cNvPr id="454" name="Google Shape;454;p41"/>
            <p:cNvSpPr/>
            <p:nvPr/>
          </p:nvSpPr>
          <p:spPr>
            <a:xfrm rot="18813754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92773" y="2008913"/>
            <a:ext cx="334744" cy="334744"/>
            <a:chOff x="3883742" y="1772729"/>
            <a:chExt cx="334744" cy="334744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6203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172812" y="2140605"/>
            <a:ext cx="334744" cy="334744"/>
            <a:chOff x="5911817" y="1772729"/>
            <a:chExt cx="334744" cy="334744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7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5545869" y="2373705"/>
            <a:ext cx="334744" cy="334744"/>
            <a:chOff x="4922067" y="3645628"/>
            <a:chExt cx="334744" cy="334744"/>
          </a:xfrm>
        </p:grpSpPr>
        <p:sp>
          <p:nvSpPr>
            <p:cNvPr id="466" name="Google Shape;466;p41"/>
            <p:cNvSpPr/>
            <p:nvPr/>
          </p:nvSpPr>
          <p:spPr>
            <a:xfrm rot="8210603">
              <a:off x="4922067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9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3450651" y="3349552"/>
            <a:ext cx="334744" cy="334744"/>
            <a:chOff x="2893992" y="3645628"/>
            <a:chExt cx="334744" cy="334744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-67935" y="1782609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de la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4426841" y="3153931"/>
            <a:ext cx="1286400" cy="22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Análisis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 </a:t>
            </a:r>
          </a:p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Datos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632493" y="326444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Modelo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Negocio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3914049" y="1567877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Datasets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2974823" y="375362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 de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API’s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1995506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grpSp>
        <p:nvGrpSpPr>
          <p:cNvPr id="35" name="Google Shape;465;p41">
            <a:extLst>
              <a:ext uri="{FF2B5EF4-FFF2-40B4-BE49-F238E27FC236}">
                <a16:creationId xmlns:a16="http://schemas.microsoft.com/office/drawing/2014/main" id="{C3C6DFA8-02E8-4A90-B558-497A0E6A45B7}"/>
              </a:ext>
            </a:extLst>
          </p:cNvPr>
          <p:cNvGrpSpPr/>
          <p:nvPr/>
        </p:nvGrpSpPr>
        <p:grpSpPr>
          <a:xfrm>
            <a:off x="6315376" y="3077767"/>
            <a:ext cx="334744" cy="334744"/>
            <a:chOff x="4922067" y="3645628"/>
            <a:chExt cx="334744" cy="334744"/>
          </a:xfrm>
        </p:grpSpPr>
        <p:sp>
          <p:nvSpPr>
            <p:cNvPr id="36" name="Google Shape;466;p41">
              <a:extLst>
                <a:ext uri="{FF2B5EF4-FFF2-40B4-BE49-F238E27FC236}">
                  <a16:creationId xmlns:a16="http://schemas.microsoft.com/office/drawing/2014/main" id="{BA4DA4CA-01AA-4DC4-B3E9-570ADBEB3B10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7" name="Google Shape;467;p41">
              <a:extLst>
                <a:ext uri="{FF2B5EF4-FFF2-40B4-BE49-F238E27FC236}">
                  <a16:creationId xmlns:a16="http://schemas.microsoft.com/office/drawing/2014/main" id="{66DDB53A-52E7-4D5B-A0AE-C880F5E22A5F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10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3137834" y="1680067"/>
            <a:ext cx="334744" cy="334744"/>
            <a:chOff x="2888296" y="3633691"/>
            <a:chExt cx="334744" cy="334744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8030326">
              <a:off x="2888296" y="3633691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2825479" y="115629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Librerías</a:t>
            </a:r>
          </a:p>
        </p:txBody>
      </p:sp>
      <p:sp>
        <p:nvSpPr>
          <p:cNvPr id="42" name="Google Shape;475;p41">
            <a:extLst>
              <a:ext uri="{FF2B5EF4-FFF2-40B4-BE49-F238E27FC236}">
                <a16:creationId xmlns:a16="http://schemas.microsoft.com/office/drawing/2014/main" id="{DEB6D768-4CE8-44C3-A970-E766D2362F5F}"/>
              </a:ext>
            </a:extLst>
          </p:cNvPr>
          <p:cNvSpPr txBox="1"/>
          <p:nvPr/>
        </p:nvSpPr>
        <p:spPr>
          <a:xfrm>
            <a:off x="5713241" y="34027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Despliegue de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Plataforma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IBM Cloud</a:t>
            </a: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1801397" y="2527398"/>
            <a:ext cx="334744" cy="334744"/>
            <a:chOff x="1855667" y="1772729"/>
            <a:chExt cx="334744" cy="334744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s-MX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1145151" y="2826591"/>
            <a:ext cx="334744" cy="334744"/>
            <a:chOff x="3883742" y="1800877"/>
            <a:chExt cx="334744" cy="334744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18889111">
              <a:off x="3883742" y="1800877"/>
              <a:ext cx="334744" cy="334744"/>
            </a:xfrm>
            <a:prstGeom prst="teardrop">
              <a:avLst>
                <a:gd name="adj" fmla="val 18774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50" name="Google Shape;459;p41">
            <a:extLst>
              <a:ext uri="{FF2B5EF4-FFF2-40B4-BE49-F238E27FC236}">
                <a16:creationId xmlns:a16="http://schemas.microsoft.com/office/drawing/2014/main" id="{C561213D-41FE-4CE2-B9BB-2D5A0C311989}"/>
              </a:ext>
            </a:extLst>
          </p:cNvPr>
          <p:cNvGrpSpPr/>
          <p:nvPr/>
        </p:nvGrpSpPr>
        <p:grpSpPr>
          <a:xfrm>
            <a:off x="4909555" y="2496140"/>
            <a:ext cx="334744" cy="334744"/>
            <a:chOff x="5911817" y="1772729"/>
            <a:chExt cx="334744" cy="334744"/>
          </a:xfrm>
        </p:grpSpPr>
        <p:sp>
          <p:nvSpPr>
            <p:cNvPr id="51" name="Google Shape;460;p41">
              <a:extLst>
                <a:ext uri="{FF2B5EF4-FFF2-40B4-BE49-F238E27FC236}">
                  <a16:creationId xmlns:a16="http://schemas.microsoft.com/office/drawing/2014/main" id="{B0EEFEA8-0A18-44B0-BF82-DB39F334F7D5}"/>
                </a:ext>
              </a:extLst>
            </p:cNvPr>
            <p:cNvSpPr/>
            <p:nvPr/>
          </p:nvSpPr>
          <p:spPr>
            <a:xfrm rot="18832569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2" name="Google Shape;461;p41">
              <a:extLst>
                <a:ext uri="{FF2B5EF4-FFF2-40B4-BE49-F238E27FC236}">
                  <a16:creationId xmlns:a16="http://schemas.microsoft.com/office/drawing/2014/main" id="{DD4FF452-C8D0-478B-9B4B-55518549F09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8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2171523" y="276916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Creación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Plataforma</a:t>
            </a:r>
          </a:p>
        </p:txBody>
      </p:sp>
      <p:sp>
        <p:nvSpPr>
          <p:cNvPr id="54" name="Google Shape;472;p41">
            <a:extLst>
              <a:ext uri="{FF2B5EF4-FFF2-40B4-BE49-F238E27FC236}">
                <a16:creationId xmlns:a16="http://schemas.microsoft.com/office/drawing/2014/main" id="{6A60FC0D-6195-44DF-BD4B-E9313480EED0}"/>
              </a:ext>
            </a:extLst>
          </p:cNvPr>
          <p:cNvSpPr txBox="1"/>
          <p:nvPr/>
        </p:nvSpPr>
        <p:spPr>
          <a:xfrm>
            <a:off x="5238299" y="182528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Implementación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Chatbot</a:t>
            </a: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1330842" y="1818789"/>
            <a:ext cx="1286400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Modelo de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Arquitectura en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IBM Cloud</a:t>
            </a: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8A8B7C79-4179-4D97-AFB4-E76B9CD9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688449">
            <a:off x="-151246" y="3787222"/>
            <a:ext cx="1360189" cy="257555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269EC4C6-286D-49CD-B11A-447D77E4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2783" y="162446"/>
            <a:ext cx="835682" cy="158238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1C2342E-50B1-4454-9C57-2DD19A26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4981">
            <a:off x="-412813" y="3436842"/>
            <a:ext cx="1338941" cy="2535322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68C7A98A-6B0B-46BE-AE6E-85E89CC05D18}"/>
              </a:ext>
            </a:extLst>
          </p:cNvPr>
          <p:cNvSpPr txBox="1"/>
          <p:nvPr/>
        </p:nvSpPr>
        <p:spPr>
          <a:xfrm>
            <a:off x="1146338" y="2872976"/>
            <a:ext cx="457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s-MX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2EBFD72-9DCF-4727-910E-5DA47B971C4C}"/>
              </a:ext>
            </a:extLst>
          </p:cNvPr>
          <p:cNvSpPr txBox="1"/>
          <p:nvPr/>
        </p:nvSpPr>
        <p:spPr>
          <a:xfrm>
            <a:off x="1146338" y="2872976"/>
            <a:ext cx="457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s-MX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12254A2-341B-4E8C-8EBE-527009D810EB}"/>
              </a:ext>
            </a:extLst>
          </p:cNvPr>
          <p:cNvSpPr txBox="1"/>
          <p:nvPr/>
        </p:nvSpPr>
        <p:spPr>
          <a:xfrm>
            <a:off x="1146338" y="2872976"/>
            <a:ext cx="4575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s-MX" dirty="0"/>
          </a:p>
        </p:txBody>
      </p:sp>
      <p:grpSp>
        <p:nvGrpSpPr>
          <p:cNvPr id="89" name="Google Shape;456;p41">
            <a:extLst>
              <a:ext uri="{FF2B5EF4-FFF2-40B4-BE49-F238E27FC236}">
                <a16:creationId xmlns:a16="http://schemas.microsoft.com/office/drawing/2014/main" id="{345859FA-415C-43DA-8C79-47066AE962CD}"/>
              </a:ext>
            </a:extLst>
          </p:cNvPr>
          <p:cNvGrpSpPr/>
          <p:nvPr/>
        </p:nvGrpSpPr>
        <p:grpSpPr>
          <a:xfrm>
            <a:off x="-67935" y="3454789"/>
            <a:ext cx="611885" cy="624197"/>
            <a:chOff x="3882004" y="1804865"/>
            <a:chExt cx="346697" cy="334744"/>
          </a:xfrm>
        </p:grpSpPr>
        <p:sp>
          <p:nvSpPr>
            <p:cNvPr id="90" name="Google Shape;457;p41">
              <a:extLst>
                <a:ext uri="{FF2B5EF4-FFF2-40B4-BE49-F238E27FC236}">
                  <a16:creationId xmlns:a16="http://schemas.microsoft.com/office/drawing/2014/main" id="{A77FCBC1-D9D3-453A-B0F7-6165B0F31A3C}"/>
                </a:ext>
              </a:extLst>
            </p:cNvPr>
            <p:cNvSpPr/>
            <p:nvPr/>
          </p:nvSpPr>
          <p:spPr>
            <a:xfrm rot="18889111">
              <a:off x="3887981" y="1798888"/>
              <a:ext cx="334744" cy="346697"/>
            </a:xfrm>
            <a:prstGeom prst="teardrop">
              <a:avLst>
                <a:gd name="adj" fmla="val 187744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1" name="Google Shape;458;p41">
              <a:extLst>
                <a:ext uri="{FF2B5EF4-FFF2-40B4-BE49-F238E27FC236}">
                  <a16:creationId xmlns:a16="http://schemas.microsoft.com/office/drawing/2014/main" id="{A24FDDCC-ADA4-4F20-9BA5-A3E62843991D}"/>
                </a:ext>
              </a:extLst>
            </p:cNvPr>
            <p:cNvSpPr/>
            <p:nvPr/>
          </p:nvSpPr>
          <p:spPr>
            <a:xfrm>
              <a:off x="3906674" y="1873100"/>
              <a:ext cx="280854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23/07/21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95" name="Google Shape;456;p41">
            <a:extLst>
              <a:ext uri="{FF2B5EF4-FFF2-40B4-BE49-F238E27FC236}">
                <a16:creationId xmlns:a16="http://schemas.microsoft.com/office/drawing/2014/main" id="{B4B5274E-3C85-4149-BBF6-1DC43E5D14AE}"/>
              </a:ext>
            </a:extLst>
          </p:cNvPr>
          <p:cNvGrpSpPr/>
          <p:nvPr/>
        </p:nvGrpSpPr>
        <p:grpSpPr>
          <a:xfrm rot="10800000">
            <a:off x="6360539" y="1204868"/>
            <a:ext cx="611885" cy="624197"/>
            <a:chOff x="3882003" y="1804865"/>
            <a:chExt cx="346697" cy="334744"/>
          </a:xfrm>
        </p:grpSpPr>
        <p:sp>
          <p:nvSpPr>
            <p:cNvPr id="96" name="Google Shape;457;p41">
              <a:extLst>
                <a:ext uri="{FF2B5EF4-FFF2-40B4-BE49-F238E27FC236}">
                  <a16:creationId xmlns:a16="http://schemas.microsoft.com/office/drawing/2014/main" id="{E2F04697-CAAB-453A-B4A9-F403C37B7E2E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7" name="Google Shape;458;p41">
              <a:extLst>
                <a:ext uri="{FF2B5EF4-FFF2-40B4-BE49-F238E27FC236}">
                  <a16:creationId xmlns:a16="http://schemas.microsoft.com/office/drawing/2014/main" id="{495DFB5C-393C-4BFC-8032-D7C528AA0AF4}"/>
                </a:ext>
              </a:extLst>
            </p:cNvPr>
            <p:cNvSpPr/>
            <p:nvPr/>
          </p:nvSpPr>
          <p:spPr>
            <a:xfrm rot="10800000">
              <a:off x="3926037" y="1880434"/>
              <a:ext cx="24864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Actually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82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>
            <a:extLst>
              <a:ext uri="{FF2B5EF4-FFF2-40B4-BE49-F238E27FC236}">
                <a16:creationId xmlns:a16="http://schemas.microsoft.com/office/drawing/2014/main" id="{CE372E59-1DD4-4C3C-9EFA-BC354514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3844276">
            <a:off x="543765" y="3909032"/>
            <a:ext cx="1338941" cy="253532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18E42F-7894-4323-9236-CAED5D77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922333" y="115504"/>
            <a:ext cx="403254" cy="76357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908C423-25CA-45B1-9BEF-B3EBCD81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88234">
            <a:off x="5615109" y="3804369"/>
            <a:ext cx="326904" cy="61900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BB494B8A-F86A-434E-8137-7381C92E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597004">
            <a:off x="5905155" y="3997417"/>
            <a:ext cx="555195" cy="105127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DB7E4639-1CC1-46E7-A16A-6305BE7E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467125">
            <a:off x="5571512" y="-376159"/>
            <a:ext cx="1338941" cy="2535322"/>
          </a:xfrm>
          <a:prstGeom prst="rect">
            <a:avLst/>
          </a:prstGeom>
        </p:spPr>
      </p:pic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3261628" y="3208753"/>
            <a:ext cx="334744" cy="334744"/>
            <a:chOff x="1855667" y="1772729"/>
            <a:chExt cx="334744" cy="334744"/>
          </a:xfrm>
        </p:grpSpPr>
        <p:sp>
          <p:nvSpPr>
            <p:cNvPr id="454" name="Google Shape;454;p41"/>
            <p:cNvSpPr/>
            <p:nvPr/>
          </p:nvSpPr>
          <p:spPr>
            <a:xfrm rot="18813754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1303743" y="2047284"/>
            <a:ext cx="334744" cy="334744"/>
            <a:chOff x="3883742" y="1772729"/>
            <a:chExt cx="334744" cy="334744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6203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4805484" y="2480579"/>
            <a:ext cx="334744" cy="334744"/>
            <a:chOff x="2893992" y="3645628"/>
            <a:chExt cx="334744" cy="334744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16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081756" y="1446581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PWA Plataforma</a:t>
            </a:r>
          </a:p>
        </p:txBody>
      </p:sp>
      <p:sp>
        <p:nvSpPr>
          <p:cNvPr id="473" name="Google Shape;473;p41"/>
          <p:cNvSpPr txBox="1"/>
          <p:nvPr/>
        </p:nvSpPr>
        <p:spPr>
          <a:xfrm>
            <a:off x="857086" y="148925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Asociación con Gobiernos e Instituciones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5695880" y="3448224"/>
            <a:ext cx="1286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GPS  Automático Usuario</a:t>
            </a: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1995506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3949058" y="2462440"/>
            <a:ext cx="334744" cy="334744"/>
            <a:chOff x="2888296" y="3633691"/>
            <a:chExt cx="334744" cy="334744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8030326">
              <a:off x="2888296" y="3633691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5002125" y="1439318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Plataforma</a:t>
            </a: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2548530" y="1652917"/>
            <a:ext cx="334744" cy="334744"/>
            <a:chOff x="1855667" y="1772729"/>
            <a:chExt cx="334744" cy="334744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s-MX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1914384" y="3354506"/>
            <a:ext cx="334744" cy="334744"/>
            <a:chOff x="3883742" y="1800877"/>
            <a:chExt cx="334744" cy="334744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18889111">
              <a:off x="3883742" y="1800877"/>
              <a:ext cx="334744" cy="334744"/>
            </a:xfrm>
            <a:prstGeom prst="teardrop">
              <a:avLst>
                <a:gd name="adj" fmla="val 18774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1425993" y="353153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 de Protocolo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HTTPS</a:t>
            </a: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3411876" y="1817314"/>
            <a:ext cx="1286400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Automatización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 procesos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Analíticos</a:t>
            </a: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8A8B7C79-4179-4D97-AFB4-E76B9CD9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688449">
            <a:off x="-151246" y="3787222"/>
            <a:ext cx="1360189" cy="257555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269EC4C6-286D-49CD-B11A-447D77E4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2783" y="162446"/>
            <a:ext cx="835682" cy="158238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1C2342E-50B1-4454-9C57-2DD19A26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4981">
            <a:off x="-412813" y="3436842"/>
            <a:ext cx="1338941" cy="2535322"/>
          </a:xfrm>
          <a:prstGeom prst="rect">
            <a:avLst/>
          </a:prstGeom>
        </p:spPr>
      </p:pic>
      <p:grpSp>
        <p:nvGrpSpPr>
          <p:cNvPr id="95" name="Google Shape;456;p41">
            <a:extLst>
              <a:ext uri="{FF2B5EF4-FFF2-40B4-BE49-F238E27FC236}">
                <a16:creationId xmlns:a16="http://schemas.microsoft.com/office/drawing/2014/main" id="{B4B5274E-3C85-4149-BBF6-1DC43E5D14AE}"/>
              </a:ext>
            </a:extLst>
          </p:cNvPr>
          <p:cNvGrpSpPr/>
          <p:nvPr/>
        </p:nvGrpSpPr>
        <p:grpSpPr>
          <a:xfrm rot="10800000">
            <a:off x="6360539" y="1204868"/>
            <a:ext cx="611885" cy="624197"/>
            <a:chOff x="3882003" y="1804865"/>
            <a:chExt cx="346697" cy="334744"/>
          </a:xfrm>
        </p:grpSpPr>
        <p:sp>
          <p:nvSpPr>
            <p:cNvPr id="96" name="Google Shape;457;p41">
              <a:extLst>
                <a:ext uri="{FF2B5EF4-FFF2-40B4-BE49-F238E27FC236}">
                  <a16:creationId xmlns:a16="http://schemas.microsoft.com/office/drawing/2014/main" id="{E2F04697-CAAB-453A-B4A9-F403C37B7E2E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7" name="Google Shape;458;p41">
              <a:extLst>
                <a:ext uri="{FF2B5EF4-FFF2-40B4-BE49-F238E27FC236}">
                  <a16:creationId xmlns:a16="http://schemas.microsoft.com/office/drawing/2014/main" id="{495DFB5C-393C-4BFC-8032-D7C528AA0AF4}"/>
                </a:ext>
              </a:extLst>
            </p:cNvPr>
            <p:cNvSpPr/>
            <p:nvPr/>
          </p:nvSpPr>
          <p:spPr>
            <a:xfrm rot="10800000">
              <a:off x="3944126" y="1866404"/>
              <a:ext cx="22245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01/09/21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2C41868-1571-4F33-98F1-4C5C092A4A5D}"/>
              </a:ext>
            </a:extLst>
          </p:cNvPr>
          <p:cNvGrpSpPr/>
          <p:nvPr/>
        </p:nvGrpSpPr>
        <p:grpSpPr>
          <a:xfrm>
            <a:off x="406054" y="1953163"/>
            <a:ext cx="273941" cy="542623"/>
            <a:chOff x="1652921" y="1948559"/>
            <a:chExt cx="273941" cy="542623"/>
          </a:xfrm>
          <a:solidFill>
            <a:srgbClr val="FF6600"/>
          </a:solidFill>
        </p:grpSpPr>
        <p:grpSp>
          <p:nvGrpSpPr>
            <p:cNvPr id="68" name="Google Shape;778;p49">
              <a:extLst>
                <a:ext uri="{FF2B5EF4-FFF2-40B4-BE49-F238E27FC236}">
                  <a16:creationId xmlns:a16="http://schemas.microsoft.com/office/drawing/2014/main" id="{85A3EB45-9594-4E42-ABC4-BBEFC749C4F8}"/>
                </a:ext>
              </a:extLst>
            </p:cNvPr>
            <p:cNvGrpSpPr/>
            <p:nvPr/>
          </p:nvGrpSpPr>
          <p:grpSpPr>
            <a:xfrm>
              <a:off x="1804764" y="1948559"/>
              <a:ext cx="122098" cy="213891"/>
              <a:chOff x="3984000" y="1594200"/>
              <a:chExt cx="357800" cy="506800"/>
            </a:xfrm>
            <a:grpFill/>
          </p:grpSpPr>
          <p:sp>
            <p:nvSpPr>
              <p:cNvPr id="72" name="Google Shape;779;p49">
                <a:extLst>
                  <a:ext uri="{FF2B5EF4-FFF2-40B4-BE49-F238E27FC236}">
                    <a16:creationId xmlns:a16="http://schemas.microsoft.com/office/drawing/2014/main" id="{4EFDD8BA-193C-45D9-AD26-8B2F71C0B0CB}"/>
                  </a:ext>
                </a:extLst>
              </p:cNvPr>
              <p:cNvSpPr/>
              <p:nvPr/>
            </p:nvSpPr>
            <p:spPr>
              <a:xfrm>
                <a:off x="3984000" y="1597875"/>
                <a:ext cx="4457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0125" extrusionOk="0"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4" y="391"/>
                    </a:lnTo>
                    <a:lnTo>
                      <a:pt x="0" y="489"/>
                    </a:lnTo>
                    <a:lnTo>
                      <a:pt x="0" y="20125"/>
                    </a:lnTo>
                    <a:lnTo>
                      <a:pt x="1783" y="20125"/>
                    </a:lnTo>
                    <a:lnTo>
                      <a:pt x="1783" y="489"/>
                    </a:lnTo>
                    <a:lnTo>
                      <a:pt x="1783" y="391"/>
                    </a:lnTo>
                    <a:lnTo>
                      <a:pt x="1734" y="293"/>
                    </a:lnTo>
                    <a:lnTo>
                      <a:pt x="1710" y="220"/>
                    </a:lnTo>
                    <a:lnTo>
                      <a:pt x="1636" y="147"/>
                    </a:lnTo>
                    <a:lnTo>
                      <a:pt x="1563" y="73"/>
                    </a:lnTo>
                    <a:lnTo>
                      <a:pt x="1490" y="25"/>
                    </a:lnTo>
                    <a:lnTo>
                      <a:pt x="13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780;p49">
                <a:extLst>
                  <a:ext uri="{FF2B5EF4-FFF2-40B4-BE49-F238E27FC236}">
                    <a16:creationId xmlns:a16="http://schemas.microsoft.com/office/drawing/2014/main" id="{578C8E30-47E1-4EEA-8F92-3CFE424F2706}"/>
                  </a:ext>
                </a:extLst>
              </p:cNvPr>
              <p:cNvSpPr/>
              <p:nvPr/>
            </p:nvSpPr>
            <p:spPr>
              <a:xfrm>
                <a:off x="4041375" y="1594200"/>
                <a:ext cx="300425" cy="229600"/>
              </a:xfrm>
              <a:custGeom>
                <a:avLst/>
                <a:gdLst/>
                <a:ahLst/>
                <a:cxnLst/>
                <a:rect l="l" t="t" r="r" b="b"/>
                <a:pathLst>
                  <a:path w="12017" h="9184" extrusionOk="0">
                    <a:moveTo>
                      <a:pt x="2541" y="1"/>
                    </a:moveTo>
                    <a:lnTo>
                      <a:pt x="2174" y="25"/>
                    </a:lnTo>
                    <a:lnTo>
                      <a:pt x="1808" y="74"/>
                    </a:lnTo>
                    <a:lnTo>
                      <a:pt x="1442" y="123"/>
                    </a:lnTo>
                    <a:lnTo>
                      <a:pt x="1100" y="245"/>
                    </a:lnTo>
                    <a:lnTo>
                      <a:pt x="734" y="367"/>
                    </a:lnTo>
                    <a:lnTo>
                      <a:pt x="367" y="538"/>
                    </a:lnTo>
                    <a:lnTo>
                      <a:pt x="1" y="758"/>
                    </a:lnTo>
                    <a:lnTo>
                      <a:pt x="1" y="8427"/>
                    </a:lnTo>
                    <a:lnTo>
                      <a:pt x="367" y="8207"/>
                    </a:lnTo>
                    <a:lnTo>
                      <a:pt x="734" y="8036"/>
                    </a:lnTo>
                    <a:lnTo>
                      <a:pt x="1100" y="7889"/>
                    </a:lnTo>
                    <a:lnTo>
                      <a:pt x="1442" y="7792"/>
                    </a:lnTo>
                    <a:lnTo>
                      <a:pt x="1808" y="7718"/>
                    </a:lnTo>
                    <a:lnTo>
                      <a:pt x="2174" y="7694"/>
                    </a:lnTo>
                    <a:lnTo>
                      <a:pt x="2541" y="7670"/>
                    </a:lnTo>
                    <a:lnTo>
                      <a:pt x="2883" y="7694"/>
                    </a:lnTo>
                    <a:lnTo>
                      <a:pt x="3249" y="7718"/>
                    </a:lnTo>
                    <a:lnTo>
                      <a:pt x="3615" y="7767"/>
                    </a:lnTo>
                    <a:lnTo>
                      <a:pt x="3982" y="7840"/>
                    </a:lnTo>
                    <a:lnTo>
                      <a:pt x="4324" y="7914"/>
                    </a:lnTo>
                    <a:lnTo>
                      <a:pt x="5056" y="8134"/>
                    </a:lnTo>
                    <a:lnTo>
                      <a:pt x="5765" y="8353"/>
                    </a:lnTo>
                    <a:lnTo>
                      <a:pt x="6497" y="8573"/>
                    </a:lnTo>
                    <a:lnTo>
                      <a:pt x="7206" y="8793"/>
                    </a:lnTo>
                    <a:lnTo>
                      <a:pt x="7938" y="8988"/>
                    </a:lnTo>
                    <a:lnTo>
                      <a:pt x="8305" y="9062"/>
                    </a:lnTo>
                    <a:lnTo>
                      <a:pt x="8647" y="9110"/>
                    </a:lnTo>
                    <a:lnTo>
                      <a:pt x="9013" y="9159"/>
                    </a:lnTo>
                    <a:lnTo>
                      <a:pt x="9379" y="9184"/>
                    </a:lnTo>
                    <a:lnTo>
                      <a:pt x="9746" y="9159"/>
                    </a:lnTo>
                    <a:lnTo>
                      <a:pt x="10088" y="9135"/>
                    </a:lnTo>
                    <a:lnTo>
                      <a:pt x="10454" y="9086"/>
                    </a:lnTo>
                    <a:lnTo>
                      <a:pt x="10820" y="8988"/>
                    </a:lnTo>
                    <a:lnTo>
                      <a:pt x="11187" y="8866"/>
                    </a:lnTo>
                    <a:lnTo>
                      <a:pt x="11529" y="8695"/>
                    </a:lnTo>
                    <a:lnTo>
                      <a:pt x="11699" y="8598"/>
                    </a:lnTo>
                    <a:lnTo>
                      <a:pt x="11822" y="8500"/>
                    </a:lnTo>
                    <a:lnTo>
                      <a:pt x="11895" y="8378"/>
                    </a:lnTo>
                    <a:lnTo>
                      <a:pt x="11968" y="8256"/>
                    </a:lnTo>
                    <a:lnTo>
                      <a:pt x="12017" y="8134"/>
                    </a:lnTo>
                    <a:lnTo>
                      <a:pt x="12017" y="8011"/>
                    </a:lnTo>
                    <a:lnTo>
                      <a:pt x="11968" y="7914"/>
                    </a:lnTo>
                    <a:lnTo>
                      <a:pt x="11919" y="7816"/>
                    </a:lnTo>
                    <a:lnTo>
                      <a:pt x="11529" y="7425"/>
                    </a:lnTo>
                    <a:lnTo>
                      <a:pt x="11138" y="6961"/>
                    </a:lnTo>
                    <a:lnTo>
                      <a:pt x="10771" y="6473"/>
                    </a:lnTo>
                    <a:lnTo>
                      <a:pt x="10381" y="5960"/>
                    </a:lnTo>
                    <a:lnTo>
                      <a:pt x="10307" y="5813"/>
                    </a:lnTo>
                    <a:lnTo>
                      <a:pt x="10259" y="5667"/>
                    </a:lnTo>
                    <a:lnTo>
                      <a:pt x="10234" y="5496"/>
                    </a:lnTo>
                    <a:lnTo>
                      <a:pt x="10210" y="5300"/>
                    </a:lnTo>
                    <a:lnTo>
                      <a:pt x="10234" y="5130"/>
                    </a:lnTo>
                    <a:lnTo>
                      <a:pt x="10259" y="4959"/>
                    </a:lnTo>
                    <a:lnTo>
                      <a:pt x="10307" y="4788"/>
                    </a:lnTo>
                    <a:lnTo>
                      <a:pt x="10381" y="4617"/>
                    </a:lnTo>
                    <a:lnTo>
                      <a:pt x="10771" y="3884"/>
                    </a:lnTo>
                    <a:lnTo>
                      <a:pt x="11138" y="3127"/>
                    </a:lnTo>
                    <a:lnTo>
                      <a:pt x="11529" y="2345"/>
                    </a:lnTo>
                    <a:lnTo>
                      <a:pt x="11919" y="1490"/>
                    </a:lnTo>
                    <a:lnTo>
                      <a:pt x="11993" y="1320"/>
                    </a:lnTo>
                    <a:lnTo>
                      <a:pt x="12017" y="1173"/>
                    </a:lnTo>
                    <a:lnTo>
                      <a:pt x="12017" y="1051"/>
                    </a:lnTo>
                    <a:lnTo>
                      <a:pt x="11968" y="978"/>
                    </a:lnTo>
                    <a:lnTo>
                      <a:pt x="11895" y="953"/>
                    </a:lnTo>
                    <a:lnTo>
                      <a:pt x="11822" y="929"/>
                    </a:lnTo>
                    <a:lnTo>
                      <a:pt x="11699" y="978"/>
                    </a:lnTo>
                    <a:lnTo>
                      <a:pt x="11529" y="1026"/>
                    </a:lnTo>
                    <a:lnTo>
                      <a:pt x="11187" y="1197"/>
                    </a:lnTo>
                    <a:lnTo>
                      <a:pt x="10820" y="1320"/>
                    </a:lnTo>
                    <a:lnTo>
                      <a:pt x="10454" y="1417"/>
                    </a:lnTo>
                    <a:lnTo>
                      <a:pt x="10088" y="1466"/>
                    </a:lnTo>
                    <a:lnTo>
                      <a:pt x="9746" y="1515"/>
                    </a:lnTo>
                    <a:lnTo>
                      <a:pt x="9379" y="1515"/>
                    </a:lnTo>
                    <a:lnTo>
                      <a:pt x="9013" y="1490"/>
                    </a:lnTo>
                    <a:lnTo>
                      <a:pt x="8647" y="1466"/>
                    </a:lnTo>
                    <a:lnTo>
                      <a:pt x="8305" y="1393"/>
                    </a:lnTo>
                    <a:lnTo>
                      <a:pt x="7938" y="1320"/>
                    </a:lnTo>
                    <a:lnTo>
                      <a:pt x="7206" y="1149"/>
                    </a:lnTo>
                    <a:lnTo>
                      <a:pt x="6497" y="929"/>
                    </a:lnTo>
                    <a:lnTo>
                      <a:pt x="5765" y="685"/>
                    </a:lnTo>
                    <a:lnTo>
                      <a:pt x="5056" y="465"/>
                    </a:lnTo>
                    <a:lnTo>
                      <a:pt x="4324" y="269"/>
                    </a:lnTo>
                    <a:lnTo>
                      <a:pt x="3982" y="172"/>
                    </a:lnTo>
                    <a:lnTo>
                      <a:pt x="3615" y="98"/>
                    </a:lnTo>
                    <a:lnTo>
                      <a:pt x="3249" y="50"/>
                    </a:lnTo>
                    <a:lnTo>
                      <a:pt x="2883" y="25"/>
                    </a:lnTo>
                    <a:lnTo>
                      <a:pt x="254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9" name="Google Shape;810;p49">
              <a:extLst>
                <a:ext uri="{FF2B5EF4-FFF2-40B4-BE49-F238E27FC236}">
                  <a16:creationId xmlns:a16="http://schemas.microsoft.com/office/drawing/2014/main" id="{447D109E-1AAE-466F-8ED0-04827C70F4F1}"/>
                </a:ext>
              </a:extLst>
            </p:cNvPr>
            <p:cNvGrpSpPr/>
            <p:nvPr/>
          </p:nvGrpSpPr>
          <p:grpSpPr>
            <a:xfrm>
              <a:off x="1652921" y="2065449"/>
              <a:ext cx="170503" cy="425733"/>
              <a:chOff x="3386853" y="2264625"/>
              <a:chExt cx="203950" cy="509250"/>
            </a:xfrm>
            <a:grpFill/>
          </p:grpSpPr>
          <p:sp>
            <p:nvSpPr>
              <p:cNvPr id="70" name="Google Shape;811;p49">
                <a:extLst>
                  <a:ext uri="{FF2B5EF4-FFF2-40B4-BE49-F238E27FC236}">
                    <a16:creationId xmlns:a16="http://schemas.microsoft.com/office/drawing/2014/main" id="{4F0F7709-E72C-4353-98F3-2A3AF8BEE7F9}"/>
                  </a:ext>
                </a:extLst>
              </p:cNvPr>
              <p:cNvSpPr/>
              <p:nvPr/>
            </p:nvSpPr>
            <p:spPr>
              <a:xfrm>
                <a:off x="3386853" y="2370850"/>
                <a:ext cx="20395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16121" extrusionOk="0">
                    <a:moveTo>
                      <a:pt x="3249" y="1"/>
                    </a:moveTo>
                    <a:lnTo>
                      <a:pt x="3004" y="50"/>
                    </a:lnTo>
                    <a:lnTo>
                      <a:pt x="2785" y="99"/>
                    </a:lnTo>
                    <a:lnTo>
                      <a:pt x="2565" y="172"/>
                    </a:lnTo>
                    <a:lnTo>
                      <a:pt x="2369" y="269"/>
                    </a:lnTo>
                    <a:lnTo>
                      <a:pt x="2174" y="367"/>
                    </a:lnTo>
                    <a:lnTo>
                      <a:pt x="1979" y="465"/>
                    </a:lnTo>
                    <a:lnTo>
                      <a:pt x="1808" y="587"/>
                    </a:lnTo>
                    <a:lnTo>
                      <a:pt x="1637" y="734"/>
                    </a:lnTo>
                    <a:lnTo>
                      <a:pt x="1490" y="880"/>
                    </a:lnTo>
                    <a:lnTo>
                      <a:pt x="1344" y="1027"/>
                    </a:lnTo>
                    <a:lnTo>
                      <a:pt x="1075" y="1369"/>
                    </a:lnTo>
                    <a:lnTo>
                      <a:pt x="855" y="1784"/>
                    </a:lnTo>
                    <a:lnTo>
                      <a:pt x="660" y="2199"/>
                    </a:lnTo>
                    <a:lnTo>
                      <a:pt x="489" y="2687"/>
                    </a:lnTo>
                    <a:lnTo>
                      <a:pt x="342" y="3176"/>
                    </a:lnTo>
                    <a:lnTo>
                      <a:pt x="245" y="3738"/>
                    </a:lnTo>
                    <a:lnTo>
                      <a:pt x="147" y="4299"/>
                    </a:lnTo>
                    <a:lnTo>
                      <a:pt x="74" y="4910"/>
                    </a:lnTo>
                    <a:lnTo>
                      <a:pt x="49" y="5545"/>
                    </a:lnTo>
                    <a:lnTo>
                      <a:pt x="25" y="6204"/>
                    </a:lnTo>
                    <a:lnTo>
                      <a:pt x="0" y="6888"/>
                    </a:lnTo>
                    <a:lnTo>
                      <a:pt x="25" y="7035"/>
                    </a:lnTo>
                    <a:lnTo>
                      <a:pt x="49" y="7181"/>
                    </a:lnTo>
                    <a:lnTo>
                      <a:pt x="98" y="7328"/>
                    </a:lnTo>
                    <a:lnTo>
                      <a:pt x="171" y="7425"/>
                    </a:lnTo>
                    <a:lnTo>
                      <a:pt x="269" y="7523"/>
                    </a:lnTo>
                    <a:lnTo>
                      <a:pt x="391" y="7596"/>
                    </a:lnTo>
                    <a:lnTo>
                      <a:pt x="513" y="7645"/>
                    </a:lnTo>
                    <a:lnTo>
                      <a:pt x="660" y="7670"/>
                    </a:lnTo>
                    <a:lnTo>
                      <a:pt x="806" y="7645"/>
                    </a:lnTo>
                    <a:lnTo>
                      <a:pt x="928" y="7596"/>
                    </a:lnTo>
                    <a:lnTo>
                      <a:pt x="1051" y="7523"/>
                    </a:lnTo>
                    <a:lnTo>
                      <a:pt x="1148" y="7425"/>
                    </a:lnTo>
                    <a:lnTo>
                      <a:pt x="1222" y="7328"/>
                    </a:lnTo>
                    <a:lnTo>
                      <a:pt x="1270" y="7181"/>
                    </a:lnTo>
                    <a:lnTo>
                      <a:pt x="1295" y="7035"/>
                    </a:lnTo>
                    <a:lnTo>
                      <a:pt x="1319" y="6888"/>
                    </a:lnTo>
                    <a:lnTo>
                      <a:pt x="1344" y="6278"/>
                    </a:lnTo>
                    <a:lnTo>
                      <a:pt x="1417" y="5569"/>
                    </a:lnTo>
                    <a:lnTo>
                      <a:pt x="1515" y="4861"/>
                    </a:lnTo>
                    <a:lnTo>
                      <a:pt x="1637" y="4153"/>
                    </a:lnTo>
                    <a:lnTo>
                      <a:pt x="1759" y="3542"/>
                    </a:lnTo>
                    <a:lnTo>
                      <a:pt x="1881" y="3029"/>
                    </a:lnTo>
                    <a:lnTo>
                      <a:pt x="2003" y="2687"/>
                    </a:lnTo>
                    <a:lnTo>
                      <a:pt x="2052" y="2614"/>
                    </a:lnTo>
                    <a:lnTo>
                      <a:pt x="2101" y="2590"/>
                    </a:lnTo>
                    <a:lnTo>
                      <a:pt x="2101" y="2639"/>
                    </a:lnTo>
                    <a:lnTo>
                      <a:pt x="2125" y="2736"/>
                    </a:lnTo>
                    <a:lnTo>
                      <a:pt x="2125" y="3151"/>
                    </a:lnTo>
                    <a:lnTo>
                      <a:pt x="2076" y="4568"/>
                    </a:lnTo>
                    <a:lnTo>
                      <a:pt x="1954" y="6595"/>
                    </a:lnTo>
                    <a:lnTo>
                      <a:pt x="1832" y="8866"/>
                    </a:lnTo>
                    <a:lnTo>
                      <a:pt x="1539" y="13165"/>
                    </a:lnTo>
                    <a:lnTo>
                      <a:pt x="1392" y="15119"/>
                    </a:lnTo>
                    <a:lnTo>
                      <a:pt x="1392" y="15290"/>
                    </a:lnTo>
                    <a:lnTo>
                      <a:pt x="1417" y="15461"/>
                    </a:lnTo>
                    <a:lnTo>
                      <a:pt x="1466" y="15607"/>
                    </a:lnTo>
                    <a:lnTo>
                      <a:pt x="1563" y="15754"/>
                    </a:lnTo>
                    <a:lnTo>
                      <a:pt x="1661" y="15900"/>
                    </a:lnTo>
                    <a:lnTo>
                      <a:pt x="1783" y="15998"/>
                    </a:lnTo>
                    <a:lnTo>
                      <a:pt x="1930" y="16071"/>
                    </a:lnTo>
                    <a:lnTo>
                      <a:pt x="2101" y="16120"/>
                    </a:lnTo>
                    <a:lnTo>
                      <a:pt x="2394" y="16120"/>
                    </a:lnTo>
                    <a:lnTo>
                      <a:pt x="2516" y="16071"/>
                    </a:lnTo>
                    <a:lnTo>
                      <a:pt x="2662" y="15998"/>
                    </a:lnTo>
                    <a:lnTo>
                      <a:pt x="2785" y="15925"/>
                    </a:lnTo>
                    <a:lnTo>
                      <a:pt x="2882" y="15803"/>
                    </a:lnTo>
                    <a:lnTo>
                      <a:pt x="2956" y="15680"/>
                    </a:lnTo>
                    <a:lnTo>
                      <a:pt x="3029" y="15534"/>
                    </a:lnTo>
                    <a:lnTo>
                      <a:pt x="3053" y="15387"/>
                    </a:lnTo>
                    <a:lnTo>
                      <a:pt x="3713" y="8549"/>
                    </a:lnTo>
                    <a:lnTo>
                      <a:pt x="3737" y="8476"/>
                    </a:lnTo>
                    <a:lnTo>
                      <a:pt x="3786" y="8354"/>
                    </a:lnTo>
                    <a:lnTo>
                      <a:pt x="3835" y="8305"/>
                    </a:lnTo>
                    <a:lnTo>
                      <a:pt x="3884" y="8231"/>
                    </a:lnTo>
                    <a:lnTo>
                      <a:pt x="3981" y="8207"/>
                    </a:lnTo>
                    <a:lnTo>
                      <a:pt x="4079" y="8183"/>
                    </a:lnTo>
                    <a:lnTo>
                      <a:pt x="4177" y="8207"/>
                    </a:lnTo>
                    <a:lnTo>
                      <a:pt x="4274" y="8231"/>
                    </a:lnTo>
                    <a:lnTo>
                      <a:pt x="4323" y="8305"/>
                    </a:lnTo>
                    <a:lnTo>
                      <a:pt x="4372" y="8354"/>
                    </a:lnTo>
                    <a:lnTo>
                      <a:pt x="4421" y="8476"/>
                    </a:lnTo>
                    <a:lnTo>
                      <a:pt x="4445" y="8549"/>
                    </a:lnTo>
                    <a:lnTo>
                      <a:pt x="5105" y="15387"/>
                    </a:lnTo>
                    <a:lnTo>
                      <a:pt x="5129" y="15534"/>
                    </a:lnTo>
                    <a:lnTo>
                      <a:pt x="5202" y="15680"/>
                    </a:lnTo>
                    <a:lnTo>
                      <a:pt x="5276" y="15803"/>
                    </a:lnTo>
                    <a:lnTo>
                      <a:pt x="5373" y="15925"/>
                    </a:lnTo>
                    <a:lnTo>
                      <a:pt x="5496" y="15998"/>
                    </a:lnTo>
                    <a:lnTo>
                      <a:pt x="5642" y="16071"/>
                    </a:lnTo>
                    <a:lnTo>
                      <a:pt x="5764" y="16120"/>
                    </a:lnTo>
                    <a:lnTo>
                      <a:pt x="6057" y="16120"/>
                    </a:lnTo>
                    <a:lnTo>
                      <a:pt x="6228" y="16071"/>
                    </a:lnTo>
                    <a:lnTo>
                      <a:pt x="6375" y="15998"/>
                    </a:lnTo>
                    <a:lnTo>
                      <a:pt x="6497" y="15900"/>
                    </a:lnTo>
                    <a:lnTo>
                      <a:pt x="6595" y="15754"/>
                    </a:lnTo>
                    <a:lnTo>
                      <a:pt x="6692" y="15607"/>
                    </a:lnTo>
                    <a:lnTo>
                      <a:pt x="6741" y="15461"/>
                    </a:lnTo>
                    <a:lnTo>
                      <a:pt x="6766" y="15290"/>
                    </a:lnTo>
                    <a:lnTo>
                      <a:pt x="6766" y="15119"/>
                    </a:lnTo>
                    <a:lnTo>
                      <a:pt x="6619" y="13165"/>
                    </a:lnTo>
                    <a:lnTo>
                      <a:pt x="6350" y="8915"/>
                    </a:lnTo>
                    <a:lnTo>
                      <a:pt x="6204" y="6619"/>
                    </a:lnTo>
                    <a:lnTo>
                      <a:pt x="6106" y="4617"/>
                    </a:lnTo>
                    <a:lnTo>
                      <a:pt x="6057" y="3176"/>
                    </a:lnTo>
                    <a:lnTo>
                      <a:pt x="6057" y="2761"/>
                    </a:lnTo>
                    <a:lnTo>
                      <a:pt x="6057" y="2590"/>
                    </a:lnTo>
                    <a:lnTo>
                      <a:pt x="6106" y="2590"/>
                    </a:lnTo>
                    <a:lnTo>
                      <a:pt x="6155" y="2687"/>
                    </a:lnTo>
                    <a:lnTo>
                      <a:pt x="6253" y="3005"/>
                    </a:lnTo>
                    <a:lnTo>
                      <a:pt x="6399" y="3493"/>
                    </a:lnTo>
                    <a:lnTo>
                      <a:pt x="6521" y="4128"/>
                    </a:lnTo>
                    <a:lnTo>
                      <a:pt x="6643" y="4837"/>
                    </a:lnTo>
                    <a:lnTo>
                      <a:pt x="6741" y="5569"/>
                    </a:lnTo>
                    <a:lnTo>
                      <a:pt x="6814" y="6278"/>
                    </a:lnTo>
                    <a:lnTo>
                      <a:pt x="6839" y="6888"/>
                    </a:lnTo>
                    <a:lnTo>
                      <a:pt x="6863" y="7035"/>
                    </a:lnTo>
                    <a:lnTo>
                      <a:pt x="6888" y="7181"/>
                    </a:lnTo>
                    <a:lnTo>
                      <a:pt x="6936" y="7328"/>
                    </a:lnTo>
                    <a:lnTo>
                      <a:pt x="7010" y="7425"/>
                    </a:lnTo>
                    <a:lnTo>
                      <a:pt x="7107" y="7523"/>
                    </a:lnTo>
                    <a:lnTo>
                      <a:pt x="7230" y="7596"/>
                    </a:lnTo>
                    <a:lnTo>
                      <a:pt x="7352" y="7645"/>
                    </a:lnTo>
                    <a:lnTo>
                      <a:pt x="7498" y="7670"/>
                    </a:lnTo>
                    <a:lnTo>
                      <a:pt x="7645" y="7645"/>
                    </a:lnTo>
                    <a:lnTo>
                      <a:pt x="7767" y="7596"/>
                    </a:lnTo>
                    <a:lnTo>
                      <a:pt x="7889" y="7523"/>
                    </a:lnTo>
                    <a:lnTo>
                      <a:pt x="7987" y="7425"/>
                    </a:lnTo>
                    <a:lnTo>
                      <a:pt x="8060" y="7328"/>
                    </a:lnTo>
                    <a:lnTo>
                      <a:pt x="8109" y="7181"/>
                    </a:lnTo>
                    <a:lnTo>
                      <a:pt x="8133" y="7035"/>
                    </a:lnTo>
                    <a:lnTo>
                      <a:pt x="8158" y="6888"/>
                    </a:lnTo>
                    <a:lnTo>
                      <a:pt x="8133" y="5520"/>
                    </a:lnTo>
                    <a:lnTo>
                      <a:pt x="8109" y="4885"/>
                    </a:lnTo>
                    <a:lnTo>
                      <a:pt x="8060" y="4299"/>
                    </a:lnTo>
                    <a:lnTo>
                      <a:pt x="7987" y="3713"/>
                    </a:lnTo>
                    <a:lnTo>
                      <a:pt x="7889" y="3176"/>
                    </a:lnTo>
                    <a:lnTo>
                      <a:pt x="7767" y="2663"/>
                    </a:lnTo>
                    <a:lnTo>
                      <a:pt x="7620" y="2174"/>
                    </a:lnTo>
                    <a:lnTo>
                      <a:pt x="7425" y="1759"/>
                    </a:lnTo>
                    <a:lnTo>
                      <a:pt x="7205" y="1369"/>
                    </a:lnTo>
                    <a:lnTo>
                      <a:pt x="7083" y="1173"/>
                    </a:lnTo>
                    <a:lnTo>
                      <a:pt x="6936" y="1002"/>
                    </a:lnTo>
                    <a:lnTo>
                      <a:pt x="6790" y="856"/>
                    </a:lnTo>
                    <a:lnTo>
                      <a:pt x="6643" y="709"/>
                    </a:lnTo>
                    <a:lnTo>
                      <a:pt x="6472" y="563"/>
                    </a:lnTo>
                    <a:lnTo>
                      <a:pt x="6277" y="440"/>
                    </a:lnTo>
                    <a:lnTo>
                      <a:pt x="6082" y="343"/>
                    </a:lnTo>
                    <a:lnTo>
                      <a:pt x="5886" y="245"/>
                    </a:lnTo>
                    <a:lnTo>
                      <a:pt x="5666" y="172"/>
                    </a:lnTo>
                    <a:lnTo>
                      <a:pt x="5422" y="99"/>
                    </a:lnTo>
                    <a:lnTo>
                      <a:pt x="5178" y="50"/>
                    </a:lnTo>
                    <a:lnTo>
                      <a:pt x="4909" y="1"/>
                    </a:lnTo>
                    <a:lnTo>
                      <a:pt x="4714" y="74"/>
                    </a:lnTo>
                    <a:lnTo>
                      <a:pt x="4519" y="147"/>
                    </a:lnTo>
                    <a:lnTo>
                      <a:pt x="4299" y="196"/>
                    </a:lnTo>
                    <a:lnTo>
                      <a:pt x="3859" y="196"/>
                    </a:lnTo>
                    <a:lnTo>
                      <a:pt x="3664" y="147"/>
                    </a:lnTo>
                    <a:lnTo>
                      <a:pt x="3444" y="99"/>
                    </a:lnTo>
                    <a:lnTo>
                      <a:pt x="324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812;p49">
                <a:extLst>
                  <a:ext uri="{FF2B5EF4-FFF2-40B4-BE49-F238E27FC236}">
                    <a16:creationId xmlns:a16="http://schemas.microsoft.com/office/drawing/2014/main" id="{B9781E64-B5EB-4D6B-A3DF-7DE2CE22E725}"/>
                  </a:ext>
                </a:extLst>
              </p:cNvPr>
              <p:cNvSpPr/>
              <p:nvPr/>
            </p:nvSpPr>
            <p:spPr>
              <a:xfrm>
                <a:off x="3446075" y="2264625"/>
                <a:ext cx="85500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3762" extrusionOk="0">
                    <a:moveTo>
                      <a:pt x="1539" y="0"/>
                    </a:moveTo>
                    <a:lnTo>
                      <a:pt x="1368" y="25"/>
                    </a:lnTo>
                    <a:lnTo>
                      <a:pt x="1197" y="49"/>
                    </a:lnTo>
                    <a:lnTo>
                      <a:pt x="1051" y="122"/>
                    </a:lnTo>
                    <a:lnTo>
                      <a:pt x="904" y="171"/>
                    </a:lnTo>
                    <a:lnTo>
                      <a:pt x="757" y="269"/>
                    </a:lnTo>
                    <a:lnTo>
                      <a:pt x="611" y="342"/>
                    </a:lnTo>
                    <a:lnTo>
                      <a:pt x="489" y="464"/>
                    </a:lnTo>
                    <a:lnTo>
                      <a:pt x="391" y="586"/>
                    </a:lnTo>
                    <a:lnTo>
                      <a:pt x="293" y="708"/>
                    </a:lnTo>
                    <a:lnTo>
                      <a:pt x="196" y="855"/>
                    </a:lnTo>
                    <a:lnTo>
                      <a:pt x="122" y="1002"/>
                    </a:lnTo>
                    <a:lnTo>
                      <a:pt x="74" y="1148"/>
                    </a:lnTo>
                    <a:lnTo>
                      <a:pt x="25" y="1319"/>
                    </a:lnTo>
                    <a:lnTo>
                      <a:pt x="0" y="1514"/>
                    </a:lnTo>
                    <a:lnTo>
                      <a:pt x="0" y="1710"/>
                    </a:lnTo>
                    <a:lnTo>
                      <a:pt x="0" y="1905"/>
                    </a:lnTo>
                    <a:lnTo>
                      <a:pt x="25" y="2101"/>
                    </a:lnTo>
                    <a:lnTo>
                      <a:pt x="74" y="2272"/>
                    </a:lnTo>
                    <a:lnTo>
                      <a:pt x="122" y="2467"/>
                    </a:lnTo>
                    <a:lnTo>
                      <a:pt x="196" y="2638"/>
                    </a:lnTo>
                    <a:lnTo>
                      <a:pt x="293" y="2809"/>
                    </a:lnTo>
                    <a:lnTo>
                      <a:pt x="391" y="2980"/>
                    </a:lnTo>
                    <a:lnTo>
                      <a:pt x="489" y="3126"/>
                    </a:lnTo>
                    <a:lnTo>
                      <a:pt x="611" y="3273"/>
                    </a:lnTo>
                    <a:lnTo>
                      <a:pt x="757" y="3395"/>
                    </a:lnTo>
                    <a:lnTo>
                      <a:pt x="904" y="3493"/>
                    </a:lnTo>
                    <a:lnTo>
                      <a:pt x="1051" y="3590"/>
                    </a:lnTo>
                    <a:lnTo>
                      <a:pt x="1197" y="3664"/>
                    </a:lnTo>
                    <a:lnTo>
                      <a:pt x="1368" y="3713"/>
                    </a:lnTo>
                    <a:lnTo>
                      <a:pt x="1539" y="3761"/>
                    </a:lnTo>
                    <a:lnTo>
                      <a:pt x="1881" y="3761"/>
                    </a:lnTo>
                    <a:lnTo>
                      <a:pt x="2052" y="3713"/>
                    </a:lnTo>
                    <a:lnTo>
                      <a:pt x="2223" y="3664"/>
                    </a:lnTo>
                    <a:lnTo>
                      <a:pt x="2369" y="3590"/>
                    </a:lnTo>
                    <a:lnTo>
                      <a:pt x="2516" y="3493"/>
                    </a:lnTo>
                    <a:lnTo>
                      <a:pt x="2662" y="3395"/>
                    </a:lnTo>
                    <a:lnTo>
                      <a:pt x="2809" y="3273"/>
                    </a:lnTo>
                    <a:lnTo>
                      <a:pt x="2931" y="3126"/>
                    </a:lnTo>
                    <a:lnTo>
                      <a:pt x="3029" y="2980"/>
                    </a:lnTo>
                    <a:lnTo>
                      <a:pt x="3127" y="2809"/>
                    </a:lnTo>
                    <a:lnTo>
                      <a:pt x="3224" y="2638"/>
                    </a:lnTo>
                    <a:lnTo>
                      <a:pt x="3297" y="2467"/>
                    </a:lnTo>
                    <a:lnTo>
                      <a:pt x="3346" y="2272"/>
                    </a:lnTo>
                    <a:lnTo>
                      <a:pt x="3395" y="2101"/>
                    </a:lnTo>
                    <a:lnTo>
                      <a:pt x="3420" y="1905"/>
                    </a:lnTo>
                    <a:lnTo>
                      <a:pt x="3420" y="1710"/>
                    </a:lnTo>
                    <a:lnTo>
                      <a:pt x="3420" y="1514"/>
                    </a:lnTo>
                    <a:lnTo>
                      <a:pt x="3395" y="1319"/>
                    </a:lnTo>
                    <a:lnTo>
                      <a:pt x="3346" y="1148"/>
                    </a:lnTo>
                    <a:lnTo>
                      <a:pt x="3297" y="1002"/>
                    </a:lnTo>
                    <a:lnTo>
                      <a:pt x="3224" y="855"/>
                    </a:lnTo>
                    <a:lnTo>
                      <a:pt x="3127" y="708"/>
                    </a:lnTo>
                    <a:lnTo>
                      <a:pt x="3029" y="586"/>
                    </a:lnTo>
                    <a:lnTo>
                      <a:pt x="2931" y="464"/>
                    </a:lnTo>
                    <a:lnTo>
                      <a:pt x="2809" y="342"/>
                    </a:lnTo>
                    <a:lnTo>
                      <a:pt x="2662" y="269"/>
                    </a:lnTo>
                    <a:lnTo>
                      <a:pt x="2516" y="171"/>
                    </a:lnTo>
                    <a:lnTo>
                      <a:pt x="2369" y="122"/>
                    </a:lnTo>
                    <a:lnTo>
                      <a:pt x="2223" y="49"/>
                    </a:lnTo>
                    <a:lnTo>
                      <a:pt x="2052" y="25"/>
                    </a:lnTo>
                    <a:lnTo>
                      <a:pt x="1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4" name="Google Shape;456;p41">
            <a:extLst>
              <a:ext uri="{FF2B5EF4-FFF2-40B4-BE49-F238E27FC236}">
                <a16:creationId xmlns:a16="http://schemas.microsoft.com/office/drawing/2014/main" id="{97A5E599-6CDA-4B8B-A6CD-6CDA0D1015A4}"/>
              </a:ext>
            </a:extLst>
          </p:cNvPr>
          <p:cNvGrpSpPr/>
          <p:nvPr/>
        </p:nvGrpSpPr>
        <p:grpSpPr>
          <a:xfrm rot="10800000">
            <a:off x="27944" y="1372621"/>
            <a:ext cx="611885" cy="624197"/>
            <a:chOff x="3882003" y="1804865"/>
            <a:chExt cx="346697" cy="334744"/>
          </a:xfrm>
        </p:grpSpPr>
        <p:sp>
          <p:nvSpPr>
            <p:cNvPr id="75" name="Google Shape;457;p41">
              <a:extLst>
                <a:ext uri="{FF2B5EF4-FFF2-40B4-BE49-F238E27FC236}">
                  <a16:creationId xmlns:a16="http://schemas.microsoft.com/office/drawing/2014/main" id="{41D9AD04-E913-470E-9193-CA2103909264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76" name="Google Shape;458;p41">
              <a:extLst>
                <a:ext uri="{FF2B5EF4-FFF2-40B4-BE49-F238E27FC236}">
                  <a16:creationId xmlns:a16="http://schemas.microsoft.com/office/drawing/2014/main" id="{73695EA9-9481-44FE-8879-566388A8D0C1}"/>
                </a:ext>
              </a:extLst>
            </p:cNvPr>
            <p:cNvSpPr/>
            <p:nvPr/>
          </p:nvSpPr>
          <p:spPr>
            <a:xfrm rot="10800000">
              <a:off x="3926037" y="1880434"/>
              <a:ext cx="24864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Actually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77" name="Google Shape;459;p41">
            <a:extLst>
              <a:ext uri="{FF2B5EF4-FFF2-40B4-BE49-F238E27FC236}">
                <a16:creationId xmlns:a16="http://schemas.microsoft.com/office/drawing/2014/main" id="{4A03FEFE-F63E-469D-9219-4E486D053B1B}"/>
              </a:ext>
            </a:extLst>
          </p:cNvPr>
          <p:cNvGrpSpPr/>
          <p:nvPr/>
        </p:nvGrpSpPr>
        <p:grpSpPr>
          <a:xfrm>
            <a:off x="5318297" y="1802158"/>
            <a:ext cx="334744" cy="334744"/>
            <a:chOff x="5911817" y="1772729"/>
            <a:chExt cx="334744" cy="334744"/>
          </a:xfrm>
        </p:grpSpPr>
        <p:sp>
          <p:nvSpPr>
            <p:cNvPr id="78" name="Google Shape;460;p41">
              <a:extLst>
                <a:ext uri="{FF2B5EF4-FFF2-40B4-BE49-F238E27FC236}">
                  <a16:creationId xmlns:a16="http://schemas.microsoft.com/office/drawing/2014/main" id="{EF8C4F14-F970-4114-8E04-ED17DEAEDD58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79" name="Google Shape;461;p41">
              <a:extLst>
                <a:ext uri="{FF2B5EF4-FFF2-40B4-BE49-F238E27FC236}">
                  <a16:creationId xmlns:a16="http://schemas.microsoft.com/office/drawing/2014/main" id="{B16037EF-6851-4A15-A450-A562DBD3FC47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17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80" name="Google Shape;459;p41">
            <a:extLst>
              <a:ext uri="{FF2B5EF4-FFF2-40B4-BE49-F238E27FC236}">
                <a16:creationId xmlns:a16="http://schemas.microsoft.com/office/drawing/2014/main" id="{D679F124-D3ED-4DB6-B49C-C86A5B59D30F}"/>
              </a:ext>
            </a:extLst>
          </p:cNvPr>
          <p:cNvGrpSpPr/>
          <p:nvPr/>
        </p:nvGrpSpPr>
        <p:grpSpPr>
          <a:xfrm>
            <a:off x="6182752" y="3103115"/>
            <a:ext cx="334744" cy="334744"/>
            <a:chOff x="5911817" y="1772729"/>
            <a:chExt cx="334744" cy="334744"/>
          </a:xfrm>
        </p:grpSpPr>
        <p:sp>
          <p:nvSpPr>
            <p:cNvPr id="81" name="Google Shape;460;p41">
              <a:extLst>
                <a:ext uri="{FF2B5EF4-FFF2-40B4-BE49-F238E27FC236}">
                  <a16:creationId xmlns:a16="http://schemas.microsoft.com/office/drawing/2014/main" id="{09A64E81-8A99-4494-9C51-E2A38275FFD5}"/>
                </a:ext>
              </a:extLst>
            </p:cNvPr>
            <p:cNvSpPr/>
            <p:nvPr/>
          </p:nvSpPr>
          <p:spPr>
            <a:xfrm rot="18832569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82" name="Google Shape;461;p41">
              <a:extLst>
                <a:ext uri="{FF2B5EF4-FFF2-40B4-BE49-F238E27FC236}">
                  <a16:creationId xmlns:a16="http://schemas.microsoft.com/office/drawing/2014/main" id="{2758B6A0-A2BA-4BDD-BB51-BCA62EFFE76B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18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83" name="Google Shape;474;p41">
            <a:extLst>
              <a:ext uri="{FF2B5EF4-FFF2-40B4-BE49-F238E27FC236}">
                <a16:creationId xmlns:a16="http://schemas.microsoft.com/office/drawing/2014/main" id="{F18E28CD-8345-4735-A235-3C89D222BBFF}"/>
              </a:ext>
            </a:extLst>
          </p:cNvPr>
          <p:cNvSpPr txBox="1"/>
          <p:nvPr/>
        </p:nvSpPr>
        <p:spPr>
          <a:xfrm>
            <a:off x="4566316" y="2940035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 de más tecnologías de IBM Cloud</a:t>
            </a:r>
          </a:p>
        </p:txBody>
      </p:sp>
      <p:sp>
        <p:nvSpPr>
          <p:cNvPr id="84" name="Google Shape;474;p41">
            <a:extLst>
              <a:ext uri="{FF2B5EF4-FFF2-40B4-BE49-F238E27FC236}">
                <a16:creationId xmlns:a16="http://schemas.microsoft.com/office/drawing/2014/main" id="{56CBA824-77CD-4610-B72D-5AA38D1138A5}"/>
              </a:ext>
            </a:extLst>
          </p:cNvPr>
          <p:cNvSpPr txBox="1"/>
          <p:nvPr/>
        </p:nvSpPr>
        <p:spPr>
          <a:xfrm>
            <a:off x="3056105" y="3609148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Datasets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o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API’s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137027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>
            <a:extLst>
              <a:ext uri="{FF2B5EF4-FFF2-40B4-BE49-F238E27FC236}">
                <a16:creationId xmlns:a16="http://schemas.microsoft.com/office/drawing/2014/main" id="{CE372E59-1DD4-4C3C-9EFA-BC354514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3844276">
            <a:off x="543765" y="3909032"/>
            <a:ext cx="1338941" cy="253532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18E42F-7894-4323-9236-CAED5D77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922333" y="115504"/>
            <a:ext cx="403254" cy="76357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908C423-25CA-45B1-9BEF-B3EBCD81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88234">
            <a:off x="5615109" y="3804369"/>
            <a:ext cx="326904" cy="61900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BB494B8A-F86A-434E-8137-7381C92E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597004">
            <a:off x="5905155" y="3997417"/>
            <a:ext cx="555195" cy="105127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DB7E4639-1CC1-46E7-A16A-6305BE7E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467125">
            <a:off x="5571512" y="-376159"/>
            <a:ext cx="1338941" cy="2535322"/>
          </a:xfrm>
          <a:prstGeom prst="rect">
            <a:avLst/>
          </a:prstGeom>
        </p:spPr>
      </p:pic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2611925" y="2480579"/>
            <a:ext cx="334744" cy="334744"/>
            <a:chOff x="1855667" y="1772729"/>
            <a:chExt cx="334744" cy="334744"/>
          </a:xfrm>
        </p:grpSpPr>
        <p:sp>
          <p:nvSpPr>
            <p:cNvPr id="454" name="Google Shape;454;p41"/>
            <p:cNvSpPr/>
            <p:nvPr/>
          </p:nvSpPr>
          <p:spPr>
            <a:xfrm rot="18813754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92773" y="2008913"/>
            <a:ext cx="334744" cy="334744"/>
            <a:chOff x="3883742" y="1772729"/>
            <a:chExt cx="334744" cy="334744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6203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172812" y="2140605"/>
            <a:ext cx="334744" cy="334744"/>
            <a:chOff x="5911817" y="1772729"/>
            <a:chExt cx="334744" cy="334744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7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5545869" y="2373705"/>
            <a:ext cx="334744" cy="334744"/>
            <a:chOff x="4922067" y="3645628"/>
            <a:chExt cx="334744" cy="334744"/>
          </a:xfrm>
        </p:grpSpPr>
        <p:sp>
          <p:nvSpPr>
            <p:cNvPr id="466" name="Google Shape;466;p41"/>
            <p:cNvSpPr/>
            <p:nvPr/>
          </p:nvSpPr>
          <p:spPr>
            <a:xfrm rot="8210603">
              <a:off x="4922067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9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3450651" y="3349552"/>
            <a:ext cx="334744" cy="334744"/>
            <a:chOff x="2893992" y="3645628"/>
            <a:chExt cx="334744" cy="334744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-67935" y="1782609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Idea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Prototype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4433727" y="3193220"/>
            <a:ext cx="1286400" cy="22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 Analytics Processes</a:t>
            </a:r>
          </a:p>
        </p:txBody>
      </p:sp>
      <p:sp>
        <p:nvSpPr>
          <p:cNvPr id="473" name="Google Shape;473;p41"/>
          <p:cNvSpPr txBox="1"/>
          <p:nvPr/>
        </p:nvSpPr>
        <p:spPr>
          <a:xfrm>
            <a:off x="632493" y="3264441"/>
            <a:ext cx="1286400" cy="22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Business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Model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3914049" y="1567877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Use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of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Datasets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2974823" y="375362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Uso de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API’s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1995506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grpSp>
        <p:nvGrpSpPr>
          <p:cNvPr id="35" name="Google Shape;465;p41">
            <a:extLst>
              <a:ext uri="{FF2B5EF4-FFF2-40B4-BE49-F238E27FC236}">
                <a16:creationId xmlns:a16="http://schemas.microsoft.com/office/drawing/2014/main" id="{C3C6DFA8-02E8-4A90-B558-497A0E6A45B7}"/>
              </a:ext>
            </a:extLst>
          </p:cNvPr>
          <p:cNvGrpSpPr/>
          <p:nvPr/>
        </p:nvGrpSpPr>
        <p:grpSpPr>
          <a:xfrm>
            <a:off x="6315376" y="3077767"/>
            <a:ext cx="334744" cy="334744"/>
            <a:chOff x="4922067" y="3645628"/>
            <a:chExt cx="334744" cy="334744"/>
          </a:xfrm>
        </p:grpSpPr>
        <p:sp>
          <p:nvSpPr>
            <p:cNvPr id="36" name="Google Shape;466;p41">
              <a:extLst>
                <a:ext uri="{FF2B5EF4-FFF2-40B4-BE49-F238E27FC236}">
                  <a16:creationId xmlns:a16="http://schemas.microsoft.com/office/drawing/2014/main" id="{BA4DA4CA-01AA-4DC4-B3E9-570ADBEB3B10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7" name="Google Shape;467;p41">
              <a:extLst>
                <a:ext uri="{FF2B5EF4-FFF2-40B4-BE49-F238E27FC236}">
                  <a16:creationId xmlns:a16="http://schemas.microsoft.com/office/drawing/2014/main" id="{66DDB53A-52E7-4D5B-A0AE-C880F5E22A5F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10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3137834" y="1680067"/>
            <a:ext cx="334744" cy="334744"/>
            <a:chOff x="2888296" y="3633691"/>
            <a:chExt cx="334744" cy="334744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8030326">
              <a:off x="2888296" y="3633691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2869207" y="1133107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Use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of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Libraries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2" name="Google Shape;475;p41">
            <a:extLst>
              <a:ext uri="{FF2B5EF4-FFF2-40B4-BE49-F238E27FC236}">
                <a16:creationId xmlns:a16="http://schemas.microsoft.com/office/drawing/2014/main" id="{DEB6D768-4CE8-44C3-A970-E766D2362F5F}"/>
              </a:ext>
            </a:extLst>
          </p:cNvPr>
          <p:cNvSpPr txBox="1"/>
          <p:nvPr/>
        </p:nvSpPr>
        <p:spPr>
          <a:xfrm>
            <a:off x="5713241" y="34027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Platform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Deployment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1801397" y="2527398"/>
            <a:ext cx="334744" cy="334744"/>
            <a:chOff x="1855667" y="1772729"/>
            <a:chExt cx="334744" cy="334744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s-MX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1145151" y="2826591"/>
            <a:ext cx="334744" cy="334744"/>
            <a:chOff x="3883742" y="1800877"/>
            <a:chExt cx="334744" cy="334744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18889111">
              <a:off x="3883742" y="1800877"/>
              <a:ext cx="334744" cy="334744"/>
            </a:xfrm>
            <a:prstGeom prst="teardrop">
              <a:avLst>
                <a:gd name="adj" fmla="val 18774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50" name="Google Shape;459;p41">
            <a:extLst>
              <a:ext uri="{FF2B5EF4-FFF2-40B4-BE49-F238E27FC236}">
                <a16:creationId xmlns:a16="http://schemas.microsoft.com/office/drawing/2014/main" id="{C561213D-41FE-4CE2-B9BB-2D5A0C311989}"/>
              </a:ext>
            </a:extLst>
          </p:cNvPr>
          <p:cNvGrpSpPr/>
          <p:nvPr/>
        </p:nvGrpSpPr>
        <p:grpSpPr>
          <a:xfrm>
            <a:off x="4909555" y="2496140"/>
            <a:ext cx="334744" cy="334744"/>
            <a:chOff x="5911817" y="1772729"/>
            <a:chExt cx="334744" cy="334744"/>
          </a:xfrm>
        </p:grpSpPr>
        <p:sp>
          <p:nvSpPr>
            <p:cNvPr id="51" name="Google Shape;460;p41">
              <a:extLst>
                <a:ext uri="{FF2B5EF4-FFF2-40B4-BE49-F238E27FC236}">
                  <a16:creationId xmlns:a16="http://schemas.microsoft.com/office/drawing/2014/main" id="{B0EEFEA8-0A18-44B0-BF82-DB39F334F7D5}"/>
                </a:ext>
              </a:extLst>
            </p:cNvPr>
            <p:cNvSpPr/>
            <p:nvPr/>
          </p:nvSpPr>
          <p:spPr>
            <a:xfrm rot="18832569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2" name="Google Shape;461;p41">
              <a:extLst>
                <a:ext uri="{FF2B5EF4-FFF2-40B4-BE49-F238E27FC236}">
                  <a16:creationId xmlns:a16="http://schemas.microsoft.com/office/drawing/2014/main" id="{DD4FF452-C8D0-478B-9B4B-55518549F09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8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2171523" y="276916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Building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Web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Platform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</p:txBody>
      </p:sp>
      <p:sp>
        <p:nvSpPr>
          <p:cNvPr id="54" name="Google Shape;472;p41">
            <a:extLst>
              <a:ext uri="{FF2B5EF4-FFF2-40B4-BE49-F238E27FC236}">
                <a16:creationId xmlns:a16="http://schemas.microsoft.com/office/drawing/2014/main" id="{6A60FC0D-6195-44DF-BD4B-E9313480EED0}"/>
              </a:ext>
            </a:extLst>
          </p:cNvPr>
          <p:cNvSpPr txBox="1"/>
          <p:nvPr/>
        </p:nvSpPr>
        <p:spPr>
          <a:xfrm>
            <a:off x="5238299" y="182528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Implementation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Chatbot</a:t>
            </a: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1297035" y="1842674"/>
            <a:ext cx="1286400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IBM Cloud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Architecture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Model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8A8B7C79-4179-4D97-AFB4-E76B9CD9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688449">
            <a:off x="-151246" y="3787222"/>
            <a:ext cx="1360189" cy="257555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269EC4C6-286D-49CD-B11A-447D77E4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2783" y="162446"/>
            <a:ext cx="835682" cy="158238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1C2342E-50B1-4454-9C57-2DD19A26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4981">
            <a:off x="-412813" y="3436842"/>
            <a:ext cx="1338941" cy="2535322"/>
          </a:xfrm>
          <a:prstGeom prst="rect">
            <a:avLst/>
          </a:prstGeom>
        </p:spPr>
      </p:pic>
      <p:grpSp>
        <p:nvGrpSpPr>
          <p:cNvPr id="89" name="Google Shape;456;p41">
            <a:extLst>
              <a:ext uri="{FF2B5EF4-FFF2-40B4-BE49-F238E27FC236}">
                <a16:creationId xmlns:a16="http://schemas.microsoft.com/office/drawing/2014/main" id="{345859FA-415C-43DA-8C79-47066AE962CD}"/>
              </a:ext>
            </a:extLst>
          </p:cNvPr>
          <p:cNvGrpSpPr/>
          <p:nvPr/>
        </p:nvGrpSpPr>
        <p:grpSpPr>
          <a:xfrm>
            <a:off x="-67935" y="3454789"/>
            <a:ext cx="611885" cy="624197"/>
            <a:chOff x="3882004" y="1804865"/>
            <a:chExt cx="346697" cy="334744"/>
          </a:xfrm>
        </p:grpSpPr>
        <p:sp>
          <p:nvSpPr>
            <p:cNvPr id="90" name="Google Shape;457;p41">
              <a:extLst>
                <a:ext uri="{FF2B5EF4-FFF2-40B4-BE49-F238E27FC236}">
                  <a16:creationId xmlns:a16="http://schemas.microsoft.com/office/drawing/2014/main" id="{A77FCBC1-D9D3-453A-B0F7-6165B0F31A3C}"/>
                </a:ext>
              </a:extLst>
            </p:cNvPr>
            <p:cNvSpPr/>
            <p:nvPr/>
          </p:nvSpPr>
          <p:spPr>
            <a:xfrm rot="18889111">
              <a:off x="3887981" y="1798888"/>
              <a:ext cx="334744" cy="346697"/>
            </a:xfrm>
            <a:prstGeom prst="teardrop">
              <a:avLst>
                <a:gd name="adj" fmla="val 187744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1" name="Google Shape;458;p41">
              <a:extLst>
                <a:ext uri="{FF2B5EF4-FFF2-40B4-BE49-F238E27FC236}">
                  <a16:creationId xmlns:a16="http://schemas.microsoft.com/office/drawing/2014/main" id="{A24FDDCC-ADA4-4F20-9BA5-A3E62843991D}"/>
                </a:ext>
              </a:extLst>
            </p:cNvPr>
            <p:cNvSpPr/>
            <p:nvPr/>
          </p:nvSpPr>
          <p:spPr>
            <a:xfrm>
              <a:off x="3906674" y="1873100"/>
              <a:ext cx="280854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23/07/21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95" name="Google Shape;456;p41">
            <a:extLst>
              <a:ext uri="{FF2B5EF4-FFF2-40B4-BE49-F238E27FC236}">
                <a16:creationId xmlns:a16="http://schemas.microsoft.com/office/drawing/2014/main" id="{B4B5274E-3C85-4149-BBF6-1DC43E5D14AE}"/>
              </a:ext>
            </a:extLst>
          </p:cNvPr>
          <p:cNvGrpSpPr/>
          <p:nvPr/>
        </p:nvGrpSpPr>
        <p:grpSpPr>
          <a:xfrm rot="10800000">
            <a:off x="6360539" y="1204868"/>
            <a:ext cx="611885" cy="624197"/>
            <a:chOff x="3882003" y="1804865"/>
            <a:chExt cx="346697" cy="334744"/>
          </a:xfrm>
        </p:grpSpPr>
        <p:sp>
          <p:nvSpPr>
            <p:cNvPr id="96" name="Google Shape;457;p41">
              <a:extLst>
                <a:ext uri="{FF2B5EF4-FFF2-40B4-BE49-F238E27FC236}">
                  <a16:creationId xmlns:a16="http://schemas.microsoft.com/office/drawing/2014/main" id="{E2F04697-CAAB-453A-B4A9-F403C37B7E2E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7" name="Google Shape;458;p41">
              <a:extLst>
                <a:ext uri="{FF2B5EF4-FFF2-40B4-BE49-F238E27FC236}">
                  <a16:creationId xmlns:a16="http://schemas.microsoft.com/office/drawing/2014/main" id="{495DFB5C-393C-4BFC-8032-D7C528AA0AF4}"/>
                </a:ext>
              </a:extLst>
            </p:cNvPr>
            <p:cNvSpPr/>
            <p:nvPr/>
          </p:nvSpPr>
          <p:spPr>
            <a:xfrm rot="10800000">
              <a:off x="3926037" y="1880434"/>
              <a:ext cx="24864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Actually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890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>
            <a:extLst>
              <a:ext uri="{FF2B5EF4-FFF2-40B4-BE49-F238E27FC236}">
                <a16:creationId xmlns:a16="http://schemas.microsoft.com/office/drawing/2014/main" id="{CE372E59-1DD4-4C3C-9EFA-BC354514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3844276">
            <a:off x="543765" y="3909032"/>
            <a:ext cx="1338941" cy="253532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718E42F-7894-4323-9236-CAED5D77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922333" y="115504"/>
            <a:ext cx="403254" cy="763572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908C423-25CA-45B1-9BEF-B3EBCD819A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88234">
            <a:off x="5615109" y="3804369"/>
            <a:ext cx="326904" cy="61900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BB494B8A-F86A-434E-8137-7381C92E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597004">
            <a:off x="5905155" y="3997417"/>
            <a:ext cx="555195" cy="105127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DB7E4639-1CC1-46E7-A16A-6305BE7E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8467125">
            <a:off x="5571512" y="-376159"/>
            <a:ext cx="1338941" cy="2535322"/>
          </a:xfrm>
          <a:prstGeom prst="rect">
            <a:avLst/>
          </a:prstGeom>
        </p:spPr>
      </p:pic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3261628" y="3208753"/>
            <a:ext cx="334744" cy="334744"/>
            <a:chOff x="1855667" y="1772729"/>
            <a:chExt cx="334744" cy="334744"/>
          </a:xfrm>
        </p:grpSpPr>
        <p:sp>
          <p:nvSpPr>
            <p:cNvPr id="454" name="Google Shape;454;p41"/>
            <p:cNvSpPr/>
            <p:nvPr/>
          </p:nvSpPr>
          <p:spPr>
            <a:xfrm rot="18813754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1303743" y="2047284"/>
            <a:ext cx="334744" cy="334744"/>
            <a:chOff x="3883742" y="1772729"/>
            <a:chExt cx="334744" cy="334744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6203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4805484" y="2480579"/>
            <a:ext cx="334744" cy="334744"/>
            <a:chOff x="2893992" y="3645628"/>
            <a:chExt cx="334744" cy="334744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16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081756" y="1446581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PWA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Plataform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857086" y="148925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Partnership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with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Governments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5695880" y="3448224"/>
            <a:ext cx="1286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Automatic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GPS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User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1995506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3949058" y="2462440"/>
            <a:ext cx="334744" cy="334744"/>
            <a:chOff x="2888296" y="3633691"/>
            <a:chExt cx="334744" cy="334744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8030326">
              <a:off x="2888296" y="3633691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5002125" y="1439318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Scale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Plataform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2548530" y="1652917"/>
            <a:ext cx="334744" cy="334744"/>
            <a:chOff x="1855667" y="1772729"/>
            <a:chExt cx="334744" cy="334744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s-MX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1914384" y="3354506"/>
            <a:ext cx="334744" cy="334744"/>
            <a:chOff x="3883742" y="1800877"/>
            <a:chExt cx="334744" cy="334744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18889111">
              <a:off x="3883742" y="1800877"/>
              <a:ext cx="334744" cy="334744"/>
            </a:xfrm>
            <a:prstGeom prst="teardrop">
              <a:avLst>
                <a:gd name="adj" fmla="val 18774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1425993" y="353153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Use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of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HTTPS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Protocol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3386872" y="1819975"/>
            <a:ext cx="1286400" cy="56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Analytical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Process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Automation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8A8B7C79-4179-4D97-AFB4-E76B9CD9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688449">
            <a:off x="-151246" y="3787222"/>
            <a:ext cx="1360189" cy="2575556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269EC4C6-286D-49CD-B11A-447D77E4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2783" y="162446"/>
            <a:ext cx="835682" cy="158238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1C2342E-50B1-4454-9C57-2DD19A26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4981">
            <a:off x="-412813" y="3436842"/>
            <a:ext cx="1338941" cy="2535322"/>
          </a:xfrm>
          <a:prstGeom prst="rect">
            <a:avLst/>
          </a:prstGeom>
        </p:spPr>
      </p:pic>
      <p:grpSp>
        <p:nvGrpSpPr>
          <p:cNvPr id="95" name="Google Shape;456;p41">
            <a:extLst>
              <a:ext uri="{FF2B5EF4-FFF2-40B4-BE49-F238E27FC236}">
                <a16:creationId xmlns:a16="http://schemas.microsoft.com/office/drawing/2014/main" id="{B4B5274E-3C85-4149-BBF6-1DC43E5D14AE}"/>
              </a:ext>
            </a:extLst>
          </p:cNvPr>
          <p:cNvGrpSpPr/>
          <p:nvPr/>
        </p:nvGrpSpPr>
        <p:grpSpPr>
          <a:xfrm rot="10800000">
            <a:off x="6360539" y="1204868"/>
            <a:ext cx="611885" cy="624197"/>
            <a:chOff x="3882003" y="1804865"/>
            <a:chExt cx="346697" cy="334744"/>
          </a:xfrm>
        </p:grpSpPr>
        <p:sp>
          <p:nvSpPr>
            <p:cNvPr id="96" name="Google Shape;457;p41">
              <a:extLst>
                <a:ext uri="{FF2B5EF4-FFF2-40B4-BE49-F238E27FC236}">
                  <a16:creationId xmlns:a16="http://schemas.microsoft.com/office/drawing/2014/main" id="{E2F04697-CAAB-453A-B4A9-F403C37B7E2E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97" name="Google Shape;458;p41">
              <a:extLst>
                <a:ext uri="{FF2B5EF4-FFF2-40B4-BE49-F238E27FC236}">
                  <a16:creationId xmlns:a16="http://schemas.microsoft.com/office/drawing/2014/main" id="{495DFB5C-393C-4BFC-8032-D7C528AA0AF4}"/>
                </a:ext>
              </a:extLst>
            </p:cNvPr>
            <p:cNvSpPr/>
            <p:nvPr/>
          </p:nvSpPr>
          <p:spPr>
            <a:xfrm rot="10800000">
              <a:off x="3944126" y="1866404"/>
              <a:ext cx="22245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01/09/21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2C41868-1571-4F33-98F1-4C5C092A4A5D}"/>
              </a:ext>
            </a:extLst>
          </p:cNvPr>
          <p:cNvGrpSpPr/>
          <p:nvPr/>
        </p:nvGrpSpPr>
        <p:grpSpPr>
          <a:xfrm>
            <a:off x="406054" y="1953163"/>
            <a:ext cx="273941" cy="542623"/>
            <a:chOff x="1652921" y="1948559"/>
            <a:chExt cx="273941" cy="542623"/>
          </a:xfrm>
          <a:solidFill>
            <a:srgbClr val="FF6600"/>
          </a:solidFill>
        </p:grpSpPr>
        <p:grpSp>
          <p:nvGrpSpPr>
            <p:cNvPr id="68" name="Google Shape;778;p49">
              <a:extLst>
                <a:ext uri="{FF2B5EF4-FFF2-40B4-BE49-F238E27FC236}">
                  <a16:creationId xmlns:a16="http://schemas.microsoft.com/office/drawing/2014/main" id="{85A3EB45-9594-4E42-ABC4-BBEFC749C4F8}"/>
                </a:ext>
              </a:extLst>
            </p:cNvPr>
            <p:cNvGrpSpPr/>
            <p:nvPr/>
          </p:nvGrpSpPr>
          <p:grpSpPr>
            <a:xfrm>
              <a:off x="1804764" y="1948559"/>
              <a:ext cx="122098" cy="213891"/>
              <a:chOff x="3984000" y="1594200"/>
              <a:chExt cx="357800" cy="506800"/>
            </a:xfrm>
            <a:grpFill/>
          </p:grpSpPr>
          <p:sp>
            <p:nvSpPr>
              <p:cNvPr id="72" name="Google Shape;779;p49">
                <a:extLst>
                  <a:ext uri="{FF2B5EF4-FFF2-40B4-BE49-F238E27FC236}">
                    <a16:creationId xmlns:a16="http://schemas.microsoft.com/office/drawing/2014/main" id="{4EFDD8BA-193C-45D9-AD26-8B2F71C0B0CB}"/>
                  </a:ext>
                </a:extLst>
              </p:cNvPr>
              <p:cNvSpPr/>
              <p:nvPr/>
            </p:nvSpPr>
            <p:spPr>
              <a:xfrm>
                <a:off x="3984000" y="1597875"/>
                <a:ext cx="4457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0125" extrusionOk="0"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4" y="391"/>
                    </a:lnTo>
                    <a:lnTo>
                      <a:pt x="0" y="489"/>
                    </a:lnTo>
                    <a:lnTo>
                      <a:pt x="0" y="20125"/>
                    </a:lnTo>
                    <a:lnTo>
                      <a:pt x="1783" y="20125"/>
                    </a:lnTo>
                    <a:lnTo>
                      <a:pt x="1783" y="489"/>
                    </a:lnTo>
                    <a:lnTo>
                      <a:pt x="1783" y="391"/>
                    </a:lnTo>
                    <a:lnTo>
                      <a:pt x="1734" y="293"/>
                    </a:lnTo>
                    <a:lnTo>
                      <a:pt x="1710" y="220"/>
                    </a:lnTo>
                    <a:lnTo>
                      <a:pt x="1636" y="147"/>
                    </a:lnTo>
                    <a:lnTo>
                      <a:pt x="1563" y="73"/>
                    </a:lnTo>
                    <a:lnTo>
                      <a:pt x="1490" y="25"/>
                    </a:lnTo>
                    <a:lnTo>
                      <a:pt x="13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780;p49">
                <a:extLst>
                  <a:ext uri="{FF2B5EF4-FFF2-40B4-BE49-F238E27FC236}">
                    <a16:creationId xmlns:a16="http://schemas.microsoft.com/office/drawing/2014/main" id="{578C8E30-47E1-4EEA-8F92-3CFE424F2706}"/>
                  </a:ext>
                </a:extLst>
              </p:cNvPr>
              <p:cNvSpPr/>
              <p:nvPr/>
            </p:nvSpPr>
            <p:spPr>
              <a:xfrm>
                <a:off x="4041375" y="1594200"/>
                <a:ext cx="300425" cy="229600"/>
              </a:xfrm>
              <a:custGeom>
                <a:avLst/>
                <a:gdLst/>
                <a:ahLst/>
                <a:cxnLst/>
                <a:rect l="l" t="t" r="r" b="b"/>
                <a:pathLst>
                  <a:path w="12017" h="9184" extrusionOk="0">
                    <a:moveTo>
                      <a:pt x="2541" y="1"/>
                    </a:moveTo>
                    <a:lnTo>
                      <a:pt x="2174" y="25"/>
                    </a:lnTo>
                    <a:lnTo>
                      <a:pt x="1808" y="74"/>
                    </a:lnTo>
                    <a:lnTo>
                      <a:pt x="1442" y="123"/>
                    </a:lnTo>
                    <a:lnTo>
                      <a:pt x="1100" y="245"/>
                    </a:lnTo>
                    <a:lnTo>
                      <a:pt x="734" y="367"/>
                    </a:lnTo>
                    <a:lnTo>
                      <a:pt x="367" y="538"/>
                    </a:lnTo>
                    <a:lnTo>
                      <a:pt x="1" y="758"/>
                    </a:lnTo>
                    <a:lnTo>
                      <a:pt x="1" y="8427"/>
                    </a:lnTo>
                    <a:lnTo>
                      <a:pt x="367" y="8207"/>
                    </a:lnTo>
                    <a:lnTo>
                      <a:pt x="734" y="8036"/>
                    </a:lnTo>
                    <a:lnTo>
                      <a:pt x="1100" y="7889"/>
                    </a:lnTo>
                    <a:lnTo>
                      <a:pt x="1442" y="7792"/>
                    </a:lnTo>
                    <a:lnTo>
                      <a:pt x="1808" y="7718"/>
                    </a:lnTo>
                    <a:lnTo>
                      <a:pt x="2174" y="7694"/>
                    </a:lnTo>
                    <a:lnTo>
                      <a:pt x="2541" y="7670"/>
                    </a:lnTo>
                    <a:lnTo>
                      <a:pt x="2883" y="7694"/>
                    </a:lnTo>
                    <a:lnTo>
                      <a:pt x="3249" y="7718"/>
                    </a:lnTo>
                    <a:lnTo>
                      <a:pt x="3615" y="7767"/>
                    </a:lnTo>
                    <a:lnTo>
                      <a:pt x="3982" y="7840"/>
                    </a:lnTo>
                    <a:lnTo>
                      <a:pt x="4324" y="7914"/>
                    </a:lnTo>
                    <a:lnTo>
                      <a:pt x="5056" y="8134"/>
                    </a:lnTo>
                    <a:lnTo>
                      <a:pt x="5765" y="8353"/>
                    </a:lnTo>
                    <a:lnTo>
                      <a:pt x="6497" y="8573"/>
                    </a:lnTo>
                    <a:lnTo>
                      <a:pt x="7206" y="8793"/>
                    </a:lnTo>
                    <a:lnTo>
                      <a:pt x="7938" y="8988"/>
                    </a:lnTo>
                    <a:lnTo>
                      <a:pt x="8305" y="9062"/>
                    </a:lnTo>
                    <a:lnTo>
                      <a:pt x="8647" y="9110"/>
                    </a:lnTo>
                    <a:lnTo>
                      <a:pt x="9013" y="9159"/>
                    </a:lnTo>
                    <a:lnTo>
                      <a:pt x="9379" y="9184"/>
                    </a:lnTo>
                    <a:lnTo>
                      <a:pt x="9746" y="9159"/>
                    </a:lnTo>
                    <a:lnTo>
                      <a:pt x="10088" y="9135"/>
                    </a:lnTo>
                    <a:lnTo>
                      <a:pt x="10454" y="9086"/>
                    </a:lnTo>
                    <a:lnTo>
                      <a:pt x="10820" y="8988"/>
                    </a:lnTo>
                    <a:lnTo>
                      <a:pt x="11187" y="8866"/>
                    </a:lnTo>
                    <a:lnTo>
                      <a:pt x="11529" y="8695"/>
                    </a:lnTo>
                    <a:lnTo>
                      <a:pt x="11699" y="8598"/>
                    </a:lnTo>
                    <a:lnTo>
                      <a:pt x="11822" y="8500"/>
                    </a:lnTo>
                    <a:lnTo>
                      <a:pt x="11895" y="8378"/>
                    </a:lnTo>
                    <a:lnTo>
                      <a:pt x="11968" y="8256"/>
                    </a:lnTo>
                    <a:lnTo>
                      <a:pt x="12017" y="8134"/>
                    </a:lnTo>
                    <a:lnTo>
                      <a:pt x="12017" y="8011"/>
                    </a:lnTo>
                    <a:lnTo>
                      <a:pt x="11968" y="7914"/>
                    </a:lnTo>
                    <a:lnTo>
                      <a:pt x="11919" y="7816"/>
                    </a:lnTo>
                    <a:lnTo>
                      <a:pt x="11529" y="7425"/>
                    </a:lnTo>
                    <a:lnTo>
                      <a:pt x="11138" y="6961"/>
                    </a:lnTo>
                    <a:lnTo>
                      <a:pt x="10771" y="6473"/>
                    </a:lnTo>
                    <a:lnTo>
                      <a:pt x="10381" y="5960"/>
                    </a:lnTo>
                    <a:lnTo>
                      <a:pt x="10307" y="5813"/>
                    </a:lnTo>
                    <a:lnTo>
                      <a:pt x="10259" y="5667"/>
                    </a:lnTo>
                    <a:lnTo>
                      <a:pt x="10234" y="5496"/>
                    </a:lnTo>
                    <a:lnTo>
                      <a:pt x="10210" y="5300"/>
                    </a:lnTo>
                    <a:lnTo>
                      <a:pt x="10234" y="5130"/>
                    </a:lnTo>
                    <a:lnTo>
                      <a:pt x="10259" y="4959"/>
                    </a:lnTo>
                    <a:lnTo>
                      <a:pt x="10307" y="4788"/>
                    </a:lnTo>
                    <a:lnTo>
                      <a:pt x="10381" y="4617"/>
                    </a:lnTo>
                    <a:lnTo>
                      <a:pt x="10771" y="3884"/>
                    </a:lnTo>
                    <a:lnTo>
                      <a:pt x="11138" y="3127"/>
                    </a:lnTo>
                    <a:lnTo>
                      <a:pt x="11529" y="2345"/>
                    </a:lnTo>
                    <a:lnTo>
                      <a:pt x="11919" y="1490"/>
                    </a:lnTo>
                    <a:lnTo>
                      <a:pt x="11993" y="1320"/>
                    </a:lnTo>
                    <a:lnTo>
                      <a:pt x="12017" y="1173"/>
                    </a:lnTo>
                    <a:lnTo>
                      <a:pt x="12017" y="1051"/>
                    </a:lnTo>
                    <a:lnTo>
                      <a:pt x="11968" y="978"/>
                    </a:lnTo>
                    <a:lnTo>
                      <a:pt x="11895" y="953"/>
                    </a:lnTo>
                    <a:lnTo>
                      <a:pt x="11822" y="929"/>
                    </a:lnTo>
                    <a:lnTo>
                      <a:pt x="11699" y="978"/>
                    </a:lnTo>
                    <a:lnTo>
                      <a:pt x="11529" y="1026"/>
                    </a:lnTo>
                    <a:lnTo>
                      <a:pt x="11187" y="1197"/>
                    </a:lnTo>
                    <a:lnTo>
                      <a:pt x="10820" y="1320"/>
                    </a:lnTo>
                    <a:lnTo>
                      <a:pt x="10454" y="1417"/>
                    </a:lnTo>
                    <a:lnTo>
                      <a:pt x="10088" y="1466"/>
                    </a:lnTo>
                    <a:lnTo>
                      <a:pt x="9746" y="1515"/>
                    </a:lnTo>
                    <a:lnTo>
                      <a:pt x="9379" y="1515"/>
                    </a:lnTo>
                    <a:lnTo>
                      <a:pt x="9013" y="1490"/>
                    </a:lnTo>
                    <a:lnTo>
                      <a:pt x="8647" y="1466"/>
                    </a:lnTo>
                    <a:lnTo>
                      <a:pt x="8305" y="1393"/>
                    </a:lnTo>
                    <a:lnTo>
                      <a:pt x="7938" y="1320"/>
                    </a:lnTo>
                    <a:lnTo>
                      <a:pt x="7206" y="1149"/>
                    </a:lnTo>
                    <a:lnTo>
                      <a:pt x="6497" y="929"/>
                    </a:lnTo>
                    <a:lnTo>
                      <a:pt x="5765" y="685"/>
                    </a:lnTo>
                    <a:lnTo>
                      <a:pt x="5056" y="465"/>
                    </a:lnTo>
                    <a:lnTo>
                      <a:pt x="4324" y="269"/>
                    </a:lnTo>
                    <a:lnTo>
                      <a:pt x="3982" y="172"/>
                    </a:lnTo>
                    <a:lnTo>
                      <a:pt x="3615" y="98"/>
                    </a:lnTo>
                    <a:lnTo>
                      <a:pt x="3249" y="50"/>
                    </a:lnTo>
                    <a:lnTo>
                      <a:pt x="2883" y="25"/>
                    </a:lnTo>
                    <a:lnTo>
                      <a:pt x="254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9" name="Google Shape;810;p49">
              <a:extLst>
                <a:ext uri="{FF2B5EF4-FFF2-40B4-BE49-F238E27FC236}">
                  <a16:creationId xmlns:a16="http://schemas.microsoft.com/office/drawing/2014/main" id="{447D109E-1AAE-466F-8ED0-04827C70F4F1}"/>
                </a:ext>
              </a:extLst>
            </p:cNvPr>
            <p:cNvGrpSpPr/>
            <p:nvPr/>
          </p:nvGrpSpPr>
          <p:grpSpPr>
            <a:xfrm>
              <a:off x="1652921" y="2065449"/>
              <a:ext cx="170503" cy="425733"/>
              <a:chOff x="3386853" y="2264625"/>
              <a:chExt cx="203950" cy="509250"/>
            </a:xfrm>
            <a:grpFill/>
          </p:grpSpPr>
          <p:sp>
            <p:nvSpPr>
              <p:cNvPr id="70" name="Google Shape;811;p49">
                <a:extLst>
                  <a:ext uri="{FF2B5EF4-FFF2-40B4-BE49-F238E27FC236}">
                    <a16:creationId xmlns:a16="http://schemas.microsoft.com/office/drawing/2014/main" id="{4F0F7709-E72C-4353-98F3-2A3AF8BEE7F9}"/>
                  </a:ext>
                </a:extLst>
              </p:cNvPr>
              <p:cNvSpPr/>
              <p:nvPr/>
            </p:nvSpPr>
            <p:spPr>
              <a:xfrm>
                <a:off x="3386853" y="2370850"/>
                <a:ext cx="20395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16121" extrusionOk="0">
                    <a:moveTo>
                      <a:pt x="3249" y="1"/>
                    </a:moveTo>
                    <a:lnTo>
                      <a:pt x="3004" y="50"/>
                    </a:lnTo>
                    <a:lnTo>
                      <a:pt x="2785" y="99"/>
                    </a:lnTo>
                    <a:lnTo>
                      <a:pt x="2565" y="172"/>
                    </a:lnTo>
                    <a:lnTo>
                      <a:pt x="2369" y="269"/>
                    </a:lnTo>
                    <a:lnTo>
                      <a:pt x="2174" y="367"/>
                    </a:lnTo>
                    <a:lnTo>
                      <a:pt x="1979" y="465"/>
                    </a:lnTo>
                    <a:lnTo>
                      <a:pt x="1808" y="587"/>
                    </a:lnTo>
                    <a:lnTo>
                      <a:pt x="1637" y="734"/>
                    </a:lnTo>
                    <a:lnTo>
                      <a:pt x="1490" y="880"/>
                    </a:lnTo>
                    <a:lnTo>
                      <a:pt x="1344" y="1027"/>
                    </a:lnTo>
                    <a:lnTo>
                      <a:pt x="1075" y="1369"/>
                    </a:lnTo>
                    <a:lnTo>
                      <a:pt x="855" y="1784"/>
                    </a:lnTo>
                    <a:lnTo>
                      <a:pt x="660" y="2199"/>
                    </a:lnTo>
                    <a:lnTo>
                      <a:pt x="489" y="2687"/>
                    </a:lnTo>
                    <a:lnTo>
                      <a:pt x="342" y="3176"/>
                    </a:lnTo>
                    <a:lnTo>
                      <a:pt x="245" y="3738"/>
                    </a:lnTo>
                    <a:lnTo>
                      <a:pt x="147" y="4299"/>
                    </a:lnTo>
                    <a:lnTo>
                      <a:pt x="74" y="4910"/>
                    </a:lnTo>
                    <a:lnTo>
                      <a:pt x="49" y="5545"/>
                    </a:lnTo>
                    <a:lnTo>
                      <a:pt x="25" y="6204"/>
                    </a:lnTo>
                    <a:lnTo>
                      <a:pt x="0" y="6888"/>
                    </a:lnTo>
                    <a:lnTo>
                      <a:pt x="25" y="7035"/>
                    </a:lnTo>
                    <a:lnTo>
                      <a:pt x="49" y="7181"/>
                    </a:lnTo>
                    <a:lnTo>
                      <a:pt x="98" y="7328"/>
                    </a:lnTo>
                    <a:lnTo>
                      <a:pt x="171" y="7425"/>
                    </a:lnTo>
                    <a:lnTo>
                      <a:pt x="269" y="7523"/>
                    </a:lnTo>
                    <a:lnTo>
                      <a:pt x="391" y="7596"/>
                    </a:lnTo>
                    <a:lnTo>
                      <a:pt x="513" y="7645"/>
                    </a:lnTo>
                    <a:lnTo>
                      <a:pt x="660" y="7670"/>
                    </a:lnTo>
                    <a:lnTo>
                      <a:pt x="806" y="7645"/>
                    </a:lnTo>
                    <a:lnTo>
                      <a:pt x="928" y="7596"/>
                    </a:lnTo>
                    <a:lnTo>
                      <a:pt x="1051" y="7523"/>
                    </a:lnTo>
                    <a:lnTo>
                      <a:pt x="1148" y="7425"/>
                    </a:lnTo>
                    <a:lnTo>
                      <a:pt x="1222" y="7328"/>
                    </a:lnTo>
                    <a:lnTo>
                      <a:pt x="1270" y="7181"/>
                    </a:lnTo>
                    <a:lnTo>
                      <a:pt x="1295" y="7035"/>
                    </a:lnTo>
                    <a:lnTo>
                      <a:pt x="1319" y="6888"/>
                    </a:lnTo>
                    <a:lnTo>
                      <a:pt x="1344" y="6278"/>
                    </a:lnTo>
                    <a:lnTo>
                      <a:pt x="1417" y="5569"/>
                    </a:lnTo>
                    <a:lnTo>
                      <a:pt x="1515" y="4861"/>
                    </a:lnTo>
                    <a:lnTo>
                      <a:pt x="1637" y="4153"/>
                    </a:lnTo>
                    <a:lnTo>
                      <a:pt x="1759" y="3542"/>
                    </a:lnTo>
                    <a:lnTo>
                      <a:pt x="1881" y="3029"/>
                    </a:lnTo>
                    <a:lnTo>
                      <a:pt x="2003" y="2687"/>
                    </a:lnTo>
                    <a:lnTo>
                      <a:pt x="2052" y="2614"/>
                    </a:lnTo>
                    <a:lnTo>
                      <a:pt x="2101" y="2590"/>
                    </a:lnTo>
                    <a:lnTo>
                      <a:pt x="2101" y="2639"/>
                    </a:lnTo>
                    <a:lnTo>
                      <a:pt x="2125" y="2736"/>
                    </a:lnTo>
                    <a:lnTo>
                      <a:pt x="2125" y="3151"/>
                    </a:lnTo>
                    <a:lnTo>
                      <a:pt x="2076" y="4568"/>
                    </a:lnTo>
                    <a:lnTo>
                      <a:pt x="1954" y="6595"/>
                    </a:lnTo>
                    <a:lnTo>
                      <a:pt x="1832" y="8866"/>
                    </a:lnTo>
                    <a:lnTo>
                      <a:pt x="1539" y="13165"/>
                    </a:lnTo>
                    <a:lnTo>
                      <a:pt x="1392" y="15119"/>
                    </a:lnTo>
                    <a:lnTo>
                      <a:pt x="1392" y="15290"/>
                    </a:lnTo>
                    <a:lnTo>
                      <a:pt x="1417" y="15461"/>
                    </a:lnTo>
                    <a:lnTo>
                      <a:pt x="1466" y="15607"/>
                    </a:lnTo>
                    <a:lnTo>
                      <a:pt x="1563" y="15754"/>
                    </a:lnTo>
                    <a:lnTo>
                      <a:pt x="1661" y="15900"/>
                    </a:lnTo>
                    <a:lnTo>
                      <a:pt x="1783" y="15998"/>
                    </a:lnTo>
                    <a:lnTo>
                      <a:pt x="1930" y="16071"/>
                    </a:lnTo>
                    <a:lnTo>
                      <a:pt x="2101" y="16120"/>
                    </a:lnTo>
                    <a:lnTo>
                      <a:pt x="2394" y="16120"/>
                    </a:lnTo>
                    <a:lnTo>
                      <a:pt x="2516" y="16071"/>
                    </a:lnTo>
                    <a:lnTo>
                      <a:pt x="2662" y="15998"/>
                    </a:lnTo>
                    <a:lnTo>
                      <a:pt x="2785" y="15925"/>
                    </a:lnTo>
                    <a:lnTo>
                      <a:pt x="2882" y="15803"/>
                    </a:lnTo>
                    <a:lnTo>
                      <a:pt x="2956" y="15680"/>
                    </a:lnTo>
                    <a:lnTo>
                      <a:pt x="3029" y="15534"/>
                    </a:lnTo>
                    <a:lnTo>
                      <a:pt x="3053" y="15387"/>
                    </a:lnTo>
                    <a:lnTo>
                      <a:pt x="3713" y="8549"/>
                    </a:lnTo>
                    <a:lnTo>
                      <a:pt x="3737" y="8476"/>
                    </a:lnTo>
                    <a:lnTo>
                      <a:pt x="3786" y="8354"/>
                    </a:lnTo>
                    <a:lnTo>
                      <a:pt x="3835" y="8305"/>
                    </a:lnTo>
                    <a:lnTo>
                      <a:pt x="3884" y="8231"/>
                    </a:lnTo>
                    <a:lnTo>
                      <a:pt x="3981" y="8207"/>
                    </a:lnTo>
                    <a:lnTo>
                      <a:pt x="4079" y="8183"/>
                    </a:lnTo>
                    <a:lnTo>
                      <a:pt x="4177" y="8207"/>
                    </a:lnTo>
                    <a:lnTo>
                      <a:pt x="4274" y="8231"/>
                    </a:lnTo>
                    <a:lnTo>
                      <a:pt x="4323" y="8305"/>
                    </a:lnTo>
                    <a:lnTo>
                      <a:pt x="4372" y="8354"/>
                    </a:lnTo>
                    <a:lnTo>
                      <a:pt x="4421" y="8476"/>
                    </a:lnTo>
                    <a:lnTo>
                      <a:pt x="4445" y="8549"/>
                    </a:lnTo>
                    <a:lnTo>
                      <a:pt x="5105" y="15387"/>
                    </a:lnTo>
                    <a:lnTo>
                      <a:pt x="5129" y="15534"/>
                    </a:lnTo>
                    <a:lnTo>
                      <a:pt x="5202" y="15680"/>
                    </a:lnTo>
                    <a:lnTo>
                      <a:pt x="5276" y="15803"/>
                    </a:lnTo>
                    <a:lnTo>
                      <a:pt x="5373" y="15925"/>
                    </a:lnTo>
                    <a:lnTo>
                      <a:pt x="5496" y="15998"/>
                    </a:lnTo>
                    <a:lnTo>
                      <a:pt x="5642" y="16071"/>
                    </a:lnTo>
                    <a:lnTo>
                      <a:pt x="5764" y="16120"/>
                    </a:lnTo>
                    <a:lnTo>
                      <a:pt x="6057" y="16120"/>
                    </a:lnTo>
                    <a:lnTo>
                      <a:pt x="6228" y="16071"/>
                    </a:lnTo>
                    <a:lnTo>
                      <a:pt x="6375" y="15998"/>
                    </a:lnTo>
                    <a:lnTo>
                      <a:pt x="6497" y="15900"/>
                    </a:lnTo>
                    <a:lnTo>
                      <a:pt x="6595" y="15754"/>
                    </a:lnTo>
                    <a:lnTo>
                      <a:pt x="6692" y="15607"/>
                    </a:lnTo>
                    <a:lnTo>
                      <a:pt x="6741" y="15461"/>
                    </a:lnTo>
                    <a:lnTo>
                      <a:pt x="6766" y="15290"/>
                    </a:lnTo>
                    <a:lnTo>
                      <a:pt x="6766" y="15119"/>
                    </a:lnTo>
                    <a:lnTo>
                      <a:pt x="6619" y="13165"/>
                    </a:lnTo>
                    <a:lnTo>
                      <a:pt x="6350" y="8915"/>
                    </a:lnTo>
                    <a:lnTo>
                      <a:pt x="6204" y="6619"/>
                    </a:lnTo>
                    <a:lnTo>
                      <a:pt x="6106" y="4617"/>
                    </a:lnTo>
                    <a:lnTo>
                      <a:pt x="6057" y="3176"/>
                    </a:lnTo>
                    <a:lnTo>
                      <a:pt x="6057" y="2761"/>
                    </a:lnTo>
                    <a:lnTo>
                      <a:pt x="6057" y="2590"/>
                    </a:lnTo>
                    <a:lnTo>
                      <a:pt x="6106" y="2590"/>
                    </a:lnTo>
                    <a:lnTo>
                      <a:pt x="6155" y="2687"/>
                    </a:lnTo>
                    <a:lnTo>
                      <a:pt x="6253" y="3005"/>
                    </a:lnTo>
                    <a:lnTo>
                      <a:pt x="6399" y="3493"/>
                    </a:lnTo>
                    <a:lnTo>
                      <a:pt x="6521" y="4128"/>
                    </a:lnTo>
                    <a:lnTo>
                      <a:pt x="6643" y="4837"/>
                    </a:lnTo>
                    <a:lnTo>
                      <a:pt x="6741" y="5569"/>
                    </a:lnTo>
                    <a:lnTo>
                      <a:pt x="6814" y="6278"/>
                    </a:lnTo>
                    <a:lnTo>
                      <a:pt x="6839" y="6888"/>
                    </a:lnTo>
                    <a:lnTo>
                      <a:pt x="6863" y="7035"/>
                    </a:lnTo>
                    <a:lnTo>
                      <a:pt x="6888" y="7181"/>
                    </a:lnTo>
                    <a:lnTo>
                      <a:pt x="6936" y="7328"/>
                    </a:lnTo>
                    <a:lnTo>
                      <a:pt x="7010" y="7425"/>
                    </a:lnTo>
                    <a:lnTo>
                      <a:pt x="7107" y="7523"/>
                    </a:lnTo>
                    <a:lnTo>
                      <a:pt x="7230" y="7596"/>
                    </a:lnTo>
                    <a:lnTo>
                      <a:pt x="7352" y="7645"/>
                    </a:lnTo>
                    <a:lnTo>
                      <a:pt x="7498" y="7670"/>
                    </a:lnTo>
                    <a:lnTo>
                      <a:pt x="7645" y="7645"/>
                    </a:lnTo>
                    <a:lnTo>
                      <a:pt x="7767" y="7596"/>
                    </a:lnTo>
                    <a:lnTo>
                      <a:pt x="7889" y="7523"/>
                    </a:lnTo>
                    <a:lnTo>
                      <a:pt x="7987" y="7425"/>
                    </a:lnTo>
                    <a:lnTo>
                      <a:pt x="8060" y="7328"/>
                    </a:lnTo>
                    <a:lnTo>
                      <a:pt x="8109" y="7181"/>
                    </a:lnTo>
                    <a:lnTo>
                      <a:pt x="8133" y="7035"/>
                    </a:lnTo>
                    <a:lnTo>
                      <a:pt x="8158" y="6888"/>
                    </a:lnTo>
                    <a:lnTo>
                      <a:pt x="8133" y="5520"/>
                    </a:lnTo>
                    <a:lnTo>
                      <a:pt x="8109" y="4885"/>
                    </a:lnTo>
                    <a:lnTo>
                      <a:pt x="8060" y="4299"/>
                    </a:lnTo>
                    <a:lnTo>
                      <a:pt x="7987" y="3713"/>
                    </a:lnTo>
                    <a:lnTo>
                      <a:pt x="7889" y="3176"/>
                    </a:lnTo>
                    <a:lnTo>
                      <a:pt x="7767" y="2663"/>
                    </a:lnTo>
                    <a:lnTo>
                      <a:pt x="7620" y="2174"/>
                    </a:lnTo>
                    <a:lnTo>
                      <a:pt x="7425" y="1759"/>
                    </a:lnTo>
                    <a:lnTo>
                      <a:pt x="7205" y="1369"/>
                    </a:lnTo>
                    <a:lnTo>
                      <a:pt x="7083" y="1173"/>
                    </a:lnTo>
                    <a:lnTo>
                      <a:pt x="6936" y="1002"/>
                    </a:lnTo>
                    <a:lnTo>
                      <a:pt x="6790" y="856"/>
                    </a:lnTo>
                    <a:lnTo>
                      <a:pt x="6643" y="709"/>
                    </a:lnTo>
                    <a:lnTo>
                      <a:pt x="6472" y="563"/>
                    </a:lnTo>
                    <a:lnTo>
                      <a:pt x="6277" y="440"/>
                    </a:lnTo>
                    <a:lnTo>
                      <a:pt x="6082" y="343"/>
                    </a:lnTo>
                    <a:lnTo>
                      <a:pt x="5886" y="245"/>
                    </a:lnTo>
                    <a:lnTo>
                      <a:pt x="5666" y="172"/>
                    </a:lnTo>
                    <a:lnTo>
                      <a:pt x="5422" y="99"/>
                    </a:lnTo>
                    <a:lnTo>
                      <a:pt x="5178" y="50"/>
                    </a:lnTo>
                    <a:lnTo>
                      <a:pt x="4909" y="1"/>
                    </a:lnTo>
                    <a:lnTo>
                      <a:pt x="4714" y="74"/>
                    </a:lnTo>
                    <a:lnTo>
                      <a:pt x="4519" y="147"/>
                    </a:lnTo>
                    <a:lnTo>
                      <a:pt x="4299" y="196"/>
                    </a:lnTo>
                    <a:lnTo>
                      <a:pt x="3859" y="196"/>
                    </a:lnTo>
                    <a:lnTo>
                      <a:pt x="3664" y="147"/>
                    </a:lnTo>
                    <a:lnTo>
                      <a:pt x="3444" y="99"/>
                    </a:lnTo>
                    <a:lnTo>
                      <a:pt x="324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812;p49">
                <a:extLst>
                  <a:ext uri="{FF2B5EF4-FFF2-40B4-BE49-F238E27FC236}">
                    <a16:creationId xmlns:a16="http://schemas.microsoft.com/office/drawing/2014/main" id="{B9781E64-B5EB-4D6B-A3DF-7DE2CE22E725}"/>
                  </a:ext>
                </a:extLst>
              </p:cNvPr>
              <p:cNvSpPr/>
              <p:nvPr/>
            </p:nvSpPr>
            <p:spPr>
              <a:xfrm>
                <a:off x="3446075" y="2264625"/>
                <a:ext cx="85500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3420" h="3762" extrusionOk="0">
                    <a:moveTo>
                      <a:pt x="1539" y="0"/>
                    </a:moveTo>
                    <a:lnTo>
                      <a:pt x="1368" y="25"/>
                    </a:lnTo>
                    <a:lnTo>
                      <a:pt x="1197" y="49"/>
                    </a:lnTo>
                    <a:lnTo>
                      <a:pt x="1051" y="122"/>
                    </a:lnTo>
                    <a:lnTo>
                      <a:pt x="904" y="171"/>
                    </a:lnTo>
                    <a:lnTo>
                      <a:pt x="757" y="269"/>
                    </a:lnTo>
                    <a:lnTo>
                      <a:pt x="611" y="342"/>
                    </a:lnTo>
                    <a:lnTo>
                      <a:pt x="489" y="464"/>
                    </a:lnTo>
                    <a:lnTo>
                      <a:pt x="391" y="586"/>
                    </a:lnTo>
                    <a:lnTo>
                      <a:pt x="293" y="708"/>
                    </a:lnTo>
                    <a:lnTo>
                      <a:pt x="196" y="855"/>
                    </a:lnTo>
                    <a:lnTo>
                      <a:pt x="122" y="1002"/>
                    </a:lnTo>
                    <a:lnTo>
                      <a:pt x="74" y="1148"/>
                    </a:lnTo>
                    <a:lnTo>
                      <a:pt x="25" y="1319"/>
                    </a:lnTo>
                    <a:lnTo>
                      <a:pt x="0" y="1514"/>
                    </a:lnTo>
                    <a:lnTo>
                      <a:pt x="0" y="1710"/>
                    </a:lnTo>
                    <a:lnTo>
                      <a:pt x="0" y="1905"/>
                    </a:lnTo>
                    <a:lnTo>
                      <a:pt x="25" y="2101"/>
                    </a:lnTo>
                    <a:lnTo>
                      <a:pt x="74" y="2272"/>
                    </a:lnTo>
                    <a:lnTo>
                      <a:pt x="122" y="2467"/>
                    </a:lnTo>
                    <a:lnTo>
                      <a:pt x="196" y="2638"/>
                    </a:lnTo>
                    <a:lnTo>
                      <a:pt x="293" y="2809"/>
                    </a:lnTo>
                    <a:lnTo>
                      <a:pt x="391" y="2980"/>
                    </a:lnTo>
                    <a:lnTo>
                      <a:pt x="489" y="3126"/>
                    </a:lnTo>
                    <a:lnTo>
                      <a:pt x="611" y="3273"/>
                    </a:lnTo>
                    <a:lnTo>
                      <a:pt x="757" y="3395"/>
                    </a:lnTo>
                    <a:lnTo>
                      <a:pt x="904" y="3493"/>
                    </a:lnTo>
                    <a:lnTo>
                      <a:pt x="1051" y="3590"/>
                    </a:lnTo>
                    <a:lnTo>
                      <a:pt x="1197" y="3664"/>
                    </a:lnTo>
                    <a:lnTo>
                      <a:pt x="1368" y="3713"/>
                    </a:lnTo>
                    <a:lnTo>
                      <a:pt x="1539" y="3761"/>
                    </a:lnTo>
                    <a:lnTo>
                      <a:pt x="1881" y="3761"/>
                    </a:lnTo>
                    <a:lnTo>
                      <a:pt x="2052" y="3713"/>
                    </a:lnTo>
                    <a:lnTo>
                      <a:pt x="2223" y="3664"/>
                    </a:lnTo>
                    <a:lnTo>
                      <a:pt x="2369" y="3590"/>
                    </a:lnTo>
                    <a:lnTo>
                      <a:pt x="2516" y="3493"/>
                    </a:lnTo>
                    <a:lnTo>
                      <a:pt x="2662" y="3395"/>
                    </a:lnTo>
                    <a:lnTo>
                      <a:pt x="2809" y="3273"/>
                    </a:lnTo>
                    <a:lnTo>
                      <a:pt x="2931" y="3126"/>
                    </a:lnTo>
                    <a:lnTo>
                      <a:pt x="3029" y="2980"/>
                    </a:lnTo>
                    <a:lnTo>
                      <a:pt x="3127" y="2809"/>
                    </a:lnTo>
                    <a:lnTo>
                      <a:pt x="3224" y="2638"/>
                    </a:lnTo>
                    <a:lnTo>
                      <a:pt x="3297" y="2467"/>
                    </a:lnTo>
                    <a:lnTo>
                      <a:pt x="3346" y="2272"/>
                    </a:lnTo>
                    <a:lnTo>
                      <a:pt x="3395" y="2101"/>
                    </a:lnTo>
                    <a:lnTo>
                      <a:pt x="3420" y="1905"/>
                    </a:lnTo>
                    <a:lnTo>
                      <a:pt x="3420" y="1710"/>
                    </a:lnTo>
                    <a:lnTo>
                      <a:pt x="3420" y="1514"/>
                    </a:lnTo>
                    <a:lnTo>
                      <a:pt x="3395" y="1319"/>
                    </a:lnTo>
                    <a:lnTo>
                      <a:pt x="3346" y="1148"/>
                    </a:lnTo>
                    <a:lnTo>
                      <a:pt x="3297" y="1002"/>
                    </a:lnTo>
                    <a:lnTo>
                      <a:pt x="3224" y="855"/>
                    </a:lnTo>
                    <a:lnTo>
                      <a:pt x="3127" y="708"/>
                    </a:lnTo>
                    <a:lnTo>
                      <a:pt x="3029" y="586"/>
                    </a:lnTo>
                    <a:lnTo>
                      <a:pt x="2931" y="464"/>
                    </a:lnTo>
                    <a:lnTo>
                      <a:pt x="2809" y="342"/>
                    </a:lnTo>
                    <a:lnTo>
                      <a:pt x="2662" y="269"/>
                    </a:lnTo>
                    <a:lnTo>
                      <a:pt x="2516" y="171"/>
                    </a:lnTo>
                    <a:lnTo>
                      <a:pt x="2369" y="122"/>
                    </a:lnTo>
                    <a:lnTo>
                      <a:pt x="2223" y="49"/>
                    </a:lnTo>
                    <a:lnTo>
                      <a:pt x="2052" y="25"/>
                    </a:lnTo>
                    <a:lnTo>
                      <a:pt x="1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4" name="Google Shape;456;p41">
            <a:extLst>
              <a:ext uri="{FF2B5EF4-FFF2-40B4-BE49-F238E27FC236}">
                <a16:creationId xmlns:a16="http://schemas.microsoft.com/office/drawing/2014/main" id="{97A5E599-6CDA-4B8B-A6CD-6CDA0D1015A4}"/>
              </a:ext>
            </a:extLst>
          </p:cNvPr>
          <p:cNvGrpSpPr/>
          <p:nvPr/>
        </p:nvGrpSpPr>
        <p:grpSpPr>
          <a:xfrm rot="10800000">
            <a:off x="27944" y="1372621"/>
            <a:ext cx="611885" cy="624197"/>
            <a:chOff x="3882003" y="1804865"/>
            <a:chExt cx="346697" cy="334744"/>
          </a:xfrm>
        </p:grpSpPr>
        <p:sp>
          <p:nvSpPr>
            <p:cNvPr id="75" name="Google Shape;457;p41">
              <a:extLst>
                <a:ext uri="{FF2B5EF4-FFF2-40B4-BE49-F238E27FC236}">
                  <a16:creationId xmlns:a16="http://schemas.microsoft.com/office/drawing/2014/main" id="{41D9AD04-E913-470E-9193-CA2103909264}"/>
                </a:ext>
              </a:extLst>
            </p:cNvPr>
            <p:cNvSpPr/>
            <p:nvPr/>
          </p:nvSpPr>
          <p:spPr>
            <a:xfrm rot="18889111">
              <a:off x="3887980" y="1798888"/>
              <a:ext cx="334744" cy="346697"/>
            </a:xfrm>
            <a:prstGeom prst="teardrop">
              <a:avLst>
                <a:gd name="adj" fmla="val 200000"/>
              </a:avLst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76" name="Google Shape;458;p41">
              <a:extLst>
                <a:ext uri="{FF2B5EF4-FFF2-40B4-BE49-F238E27FC236}">
                  <a16:creationId xmlns:a16="http://schemas.microsoft.com/office/drawing/2014/main" id="{73695EA9-9481-44FE-8879-566388A8D0C1}"/>
                </a:ext>
              </a:extLst>
            </p:cNvPr>
            <p:cNvSpPr/>
            <p:nvPr/>
          </p:nvSpPr>
          <p:spPr>
            <a:xfrm rot="10800000">
              <a:off x="3926037" y="1880434"/>
              <a:ext cx="248643" cy="2154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700" b="1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Actually</a:t>
              </a:r>
              <a:endParaRPr sz="6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77" name="Google Shape;459;p41">
            <a:extLst>
              <a:ext uri="{FF2B5EF4-FFF2-40B4-BE49-F238E27FC236}">
                <a16:creationId xmlns:a16="http://schemas.microsoft.com/office/drawing/2014/main" id="{4A03FEFE-F63E-469D-9219-4E486D053B1B}"/>
              </a:ext>
            </a:extLst>
          </p:cNvPr>
          <p:cNvGrpSpPr/>
          <p:nvPr/>
        </p:nvGrpSpPr>
        <p:grpSpPr>
          <a:xfrm>
            <a:off x="5318297" y="1802158"/>
            <a:ext cx="334744" cy="334744"/>
            <a:chOff x="5911817" y="1772729"/>
            <a:chExt cx="334744" cy="334744"/>
          </a:xfrm>
        </p:grpSpPr>
        <p:sp>
          <p:nvSpPr>
            <p:cNvPr id="78" name="Google Shape;460;p41">
              <a:extLst>
                <a:ext uri="{FF2B5EF4-FFF2-40B4-BE49-F238E27FC236}">
                  <a16:creationId xmlns:a16="http://schemas.microsoft.com/office/drawing/2014/main" id="{EF8C4F14-F970-4114-8E04-ED17DEAEDD58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79" name="Google Shape;461;p41">
              <a:extLst>
                <a:ext uri="{FF2B5EF4-FFF2-40B4-BE49-F238E27FC236}">
                  <a16:creationId xmlns:a16="http://schemas.microsoft.com/office/drawing/2014/main" id="{B16037EF-6851-4A15-A450-A562DBD3FC47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17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80" name="Google Shape;459;p41">
            <a:extLst>
              <a:ext uri="{FF2B5EF4-FFF2-40B4-BE49-F238E27FC236}">
                <a16:creationId xmlns:a16="http://schemas.microsoft.com/office/drawing/2014/main" id="{D679F124-D3ED-4DB6-B49C-C86A5B59D30F}"/>
              </a:ext>
            </a:extLst>
          </p:cNvPr>
          <p:cNvGrpSpPr/>
          <p:nvPr/>
        </p:nvGrpSpPr>
        <p:grpSpPr>
          <a:xfrm>
            <a:off x="6182752" y="3103115"/>
            <a:ext cx="334744" cy="334744"/>
            <a:chOff x="5911817" y="1772729"/>
            <a:chExt cx="334744" cy="334744"/>
          </a:xfrm>
        </p:grpSpPr>
        <p:sp>
          <p:nvSpPr>
            <p:cNvPr id="81" name="Google Shape;460;p41">
              <a:extLst>
                <a:ext uri="{FF2B5EF4-FFF2-40B4-BE49-F238E27FC236}">
                  <a16:creationId xmlns:a16="http://schemas.microsoft.com/office/drawing/2014/main" id="{09A64E81-8A99-4494-9C51-E2A38275FFD5}"/>
                </a:ext>
              </a:extLst>
            </p:cNvPr>
            <p:cNvSpPr/>
            <p:nvPr/>
          </p:nvSpPr>
          <p:spPr>
            <a:xfrm rot="18832569">
              <a:off x="5911817" y="1772729"/>
              <a:ext cx="334744" cy="334744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82" name="Google Shape;461;p41">
              <a:extLst>
                <a:ext uri="{FF2B5EF4-FFF2-40B4-BE49-F238E27FC236}">
                  <a16:creationId xmlns:a16="http://schemas.microsoft.com/office/drawing/2014/main" id="{2758B6A0-A2BA-4BDD-BB51-BCA62EFFE76B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18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83" name="Google Shape;474;p41">
            <a:extLst>
              <a:ext uri="{FF2B5EF4-FFF2-40B4-BE49-F238E27FC236}">
                <a16:creationId xmlns:a16="http://schemas.microsoft.com/office/drawing/2014/main" id="{F18E28CD-8345-4735-A235-3C89D222BBFF}"/>
              </a:ext>
            </a:extLst>
          </p:cNvPr>
          <p:cNvSpPr txBox="1"/>
          <p:nvPr/>
        </p:nvSpPr>
        <p:spPr>
          <a:xfrm>
            <a:off x="4566316" y="2940035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Use more IBM Cloud Technologies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84" name="Google Shape;474;p41">
            <a:extLst>
              <a:ext uri="{FF2B5EF4-FFF2-40B4-BE49-F238E27FC236}">
                <a16:creationId xmlns:a16="http://schemas.microsoft.com/office/drawing/2014/main" id="{56CBA824-77CD-4610-B72D-5AA38D1138A5}"/>
              </a:ext>
            </a:extLst>
          </p:cNvPr>
          <p:cNvSpPr txBox="1"/>
          <p:nvPr/>
        </p:nvSpPr>
        <p:spPr>
          <a:xfrm>
            <a:off x="3056105" y="3609148"/>
            <a:ext cx="879889" cy="33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New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Datasets</a:t>
            </a:r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o </a:t>
            </a:r>
            <a:r>
              <a:rPr lang="es-CO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API’s</a:t>
            </a:r>
            <a:endParaRPr lang="es-CO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93967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-42045" y="-690686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rot="19022039">
            <a:off x="3262210" y="1263602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77139" y="2695131"/>
            <a:ext cx="1655156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endParaRPr lang="en-US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Msc</a:t>
            </a: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. Student –Information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Andes University (COL)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d.lopezl@uniandes.edu.co</a:t>
            </a:r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@danflop</a:t>
            </a:r>
          </a:p>
          <a:p>
            <a:pPr algn="ctr"/>
            <a:endParaRPr lang="en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1" y="1022128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24" y="1022128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95" y="1022128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7" t="7833" r="9272" b="6177"/>
          <a:stretch/>
        </p:blipFill>
        <p:spPr>
          <a:xfrm>
            <a:off x="5512742" y="1077372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684262" y="2663638"/>
            <a:ext cx="1988981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eng.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Esp. Student – High performance distribuited processing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Veracruz technologic institute (Mex)</a:t>
            </a:r>
          </a:p>
          <a:p>
            <a:pPr algn="ctr"/>
            <a:r>
              <a:rPr lang="en-US" sz="105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l15020799@veracruz.tecnm.mx</a:t>
            </a:r>
            <a:endParaRPr lang="en-US" sz="105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@ferjml97</a:t>
            </a:r>
          </a:p>
          <a:p>
            <a:pPr algn="ctr"/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-163515" y="2695952"/>
            <a:ext cx="1801932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Ecologist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PhD Student – Ecoinformatics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Norther Arizona University (USA)</a:t>
            </a:r>
          </a:p>
          <a:p>
            <a:pPr algn="ctr"/>
            <a:r>
              <a:rPr lang="en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Ivan.Gonzalez@nau.edu</a:t>
            </a:r>
            <a:endParaRPr lang="en" sz="100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@gonzalezivan90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50501" y="2696819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020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3420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94" y="4336856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96" y="4336856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4" y="4343137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5" y="4343137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171139" y="411831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C49BDB1B-C010-467D-9F49-05DC8D65E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" y="3953637"/>
            <a:ext cx="94928" cy="9492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C389-F94E-4EF9-99B4-7C4F68E663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74871" y="4095080"/>
            <a:ext cx="91448" cy="97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68CE0-5D95-470E-BD1C-5321F1A4B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4896" y="3948706"/>
            <a:ext cx="91448" cy="9754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1115662" y="-174060"/>
            <a:ext cx="4734166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Gracias 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Thanks</a:t>
            </a:r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Obrigado</a:t>
            </a:r>
            <a:endParaRPr lang="es-MX" sz="1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40B72-0230-4D7B-804C-EB9EC6394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19</a:t>
            </a:fld>
            <a:endParaRPr lang="es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1D76-2661-4B60-AA83-10A83F777D0E}"/>
              </a:ext>
            </a:extLst>
          </p:cNvPr>
          <p:cNvSpPr txBox="1"/>
          <p:nvPr/>
        </p:nvSpPr>
        <p:spPr>
          <a:xfrm>
            <a:off x="290739" y="1719489"/>
            <a:ext cx="6276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impact on flood and extreme precipitation increases with water availability | Scientific Reports (nature.com)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https://www.nature.com/articles/s41598-020-70816-2  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Summer of extremes: floods, heat and fire | World Meteorological Organization (wmo.int)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https://public.wmo.int/en/media/news/summer-of-extremes-floods-heat-and-fire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A Global Problem That’s Getting Worse | Council on Foreign Relations (cfr.org)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https://www.cfr.org/backgrounder/water-stress-global-problem-thats-getting-worse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Indicators in the United States | US EPA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The Unspoken Global Crisis - Gospel for Asia (gfa.org)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/>
              </a:rPr>
              <a:t>https://www.gfa.org/special-report/dying-of-thirst-global-water-crisis/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8B5E8-9E57-4C12-AC14-CDD53CB02A48}"/>
              </a:ext>
            </a:extLst>
          </p:cNvPr>
          <p:cNvSpPr txBox="1"/>
          <p:nvPr/>
        </p:nvSpPr>
        <p:spPr>
          <a:xfrm>
            <a:off x="1709964" y="1011603"/>
            <a:ext cx="227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Some links</a:t>
            </a:r>
          </a:p>
          <a:p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¿Where and who requires water?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758F30B-09E6-459B-A059-636B7B8C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5" y="898325"/>
            <a:ext cx="5082087" cy="3969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EA86-FBEE-48DF-A4DB-97BEC553F17C}"/>
              </a:ext>
            </a:extLst>
          </p:cNvPr>
          <p:cNvSpPr txBox="1"/>
          <p:nvPr/>
        </p:nvSpPr>
        <p:spPr>
          <a:xfrm>
            <a:off x="5138953" y="4527644"/>
            <a:ext cx="907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gfa.org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3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27634" y="41789"/>
            <a:ext cx="6730365" cy="44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 Climate change?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49DFE9-48E1-4C9A-B8A6-CA356DBD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68814"/>
            <a:ext cx="2786255" cy="17100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60786F-672B-465B-A890-EDE3156C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5" y="1256295"/>
            <a:ext cx="4023360" cy="15437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08608CF9-E10C-47E2-BB75-36DB745A5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" r="3711"/>
          <a:stretch/>
        </p:blipFill>
        <p:spPr>
          <a:xfrm>
            <a:off x="2987040" y="2008288"/>
            <a:ext cx="3870960" cy="126537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671DC3-9809-4495-8AD8-F31E3990C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5" y="2659545"/>
            <a:ext cx="3052216" cy="110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FD7DE3F-1791-46EE-95BD-5BFB4643AB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" t="4722" r="52564" b="2565"/>
          <a:stretch/>
        </p:blipFill>
        <p:spPr>
          <a:xfrm>
            <a:off x="4219842" y="3484949"/>
            <a:ext cx="2400419" cy="1616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F3131F68-476E-4A7B-8DD0-8CAE2EA91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786" b="88879"/>
          <a:stretch/>
        </p:blipFill>
        <p:spPr>
          <a:xfrm>
            <a:off x="3913963" y="3283525"/>
            <a:ext cx="2944037" cy="221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DD176C33-43E8-471C-A69E-F330CF5E2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94" y="544553"/>
            <a:ext cx="2058353" cy="11202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46E20D-A2B9-4957-B22D-5F39F5229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1" y="3794830"/>
            <a:ext cx="3870960" cy="1314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1FC0D541-AE45-4602-8852-788F85DA23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13" y="817111"/>
            <a:ext cx="6642574" cy="39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4</a:t>
            </a:fld>
            <a:endParaRPr>
              <a:latin typeface="Pontano Sans" panose="020B0604020202020204" charset="0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68044" y="126088"/>
            <a:ext cx="6602730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orign? Human impacts?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CD28D-51CC-4A67-9E1D-5A5AE6CD6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27"/>
          <a:stretch/>
        </p:blipFill>
        <p:spPr>
          <a:xfrm>
            <a:off x="188663" y="4254955"/>
            <a:ext cx="2971800" cy="790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DA009D-ECC8-4052-A9B6-FF353F28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511"/>
            <a:ext cx="6858000" cy="2841889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D50E57-534C-4CE4-BE6A-799B2F7A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632" y="3578061"/>
            <a:ext cx="2005935" cy="7854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93A02B-FE61-43B4-A5BE-16E7EC0BF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475" y="4401912"/>
            <a:ext cx="1927469" cy="6958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808531C-A703-4E72-B240-FA30A297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9800" y="3625684"/>
            <a:ext cx="1915477" cy="73795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56226E2-7503-42A0-B348-3584ABEC8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05" y="3504311"/>
            <a:ext cx="2263150" cy="6698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C3E52B-3A14-4F7B-AB9C-9B317424A158}"/>
              </a:ext>
            </a:extLst>
          </p:cNvPr>
          <p:cNvSpPr txBox="1"/>
          <p:nvPr/>
        </p:nvSpPr>
        <p:spPr>
          <a:xfrm>
            <a:off x="5296205" y="4905233"/>
            <a:ext cx="13406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climate.nasa.gov/effects</a:t>
            </a:r>
            <a:endParaRPr lang="en-US" sz="900" dirty="0">
              <a:solidFill>
                <a:schemeClr val="accent6">
                  <a:lumMod val="25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B01577-3C80-486E-AA8F-365B3A9297EB}"/>
              </a:ext>
            </a:extLst>
          </p:cNvPr>
          <p:cNvSpPr txBox="1"/>
          <p:nvPr/>
        </p:nvSpPr>
        <p:spPr>
          <a:xfrm>
            <a:off x="2198410" y="4791279"/>
            <a:ext cx="92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</a:t>
            </a:r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5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7" grpId="0"/>
      <p:bldP spid="29" grpId="0"/>
      <p:bldP spid="12" grpId="0"/>
      <p:bldP spid="31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CFA46-E8E4-4845-B574-9DFDD8115F0A}"/>
              </a:ext>
            </a:extLst>
          </p:cNvPr>
          <p:cNvSpPr/>
          <p:nvPr/>
        </p:nvSpPr>
        <p:spPr>
          <a:xfrm>
            <a:off x="0" y="0"/>
            <a:ext cx="6845092" cy="512415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6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1B6F15-29B0-433A-98C4-B1CF93A160D8}"/>
              </a:ext>
            </a:extLst>
          </p:cNvPr>
          <p:cNvGrpSpPr/>
          <p:nvPr/>
        </p:nvGrpSpPr>
        <p:grpSpPr>
          <a:xfrm>
            <a:off x="1778733" y="930058"/>
            <a:ext cx="3616037" cy="4158610"/>
            <a:chOff x="1778733" y="930058"/>
            <a:chExt cx="3616037" cy="4158610"/>
          </a:xfrm>
        </p:grpSpPr>
        <p:pic>
          <p:nvPicPr>
            <p:cNvPr id="28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1E19B91-FF49-4862-9140-D565E39F6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0" t="850" r="19749" b="1148"/>
            <a:stretch/>
          </p:blipFill>
          <p:spPr bwMode="auto">
            <a:xfrm>
              <a:off x="2035102" y="2197565"/>
              <a:ext cx="3016298" cy="289110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3273D11-109E-4DEF-B0BC-9E87053C2CA3}"/>
                </a:ext>
              </a:extLst>
            </p:cNvPr>
            <p:cNvSpPr/>
            <p:nvPr/>
          </p:nvSpPr>
          <p:spPr>
            <a:xfrm rot="18424745">
              <a:off x="4044478" y="1127315"/>
              <a:ext cx="1547549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ntano Sans" panose="020B0604020202020204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143E991F-CEF3-47D2-BB7C-C13E4B233038}"/>
                </a:ext>
              </a:extLst>
            </p:cNvPr>
            <p:cNvSpPr/>
            <p:nvPr/>
          </p:nvSpPr>
          <p:spPr>
            <a:xfrm rot="13709311">
              <a:off x="1837384" y="1367586"/>
              <a:ext cx="1035733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ontano Sans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E40A49-80FA-4B5D-8B5D-E40CCC14DA4B}"/>
                </a:ext>
              </a:extLst>
            </p:cNvPr>
            <p:cNvSpPr txBox="1"/>
            <p:nvPr/>
          </p:nvSpPr>
          <p:spPr>
            <a:xfrm rot="3084467">
              <a:off x="1944442" y="1852590"/>
              <a:ext cx="8749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A366DA-28B4-4CB2-8EC8-62D57BFC7C55}"/>
                </a:ext>
              </a:extLst>
            </p:cNvPr>
            <p:cNvSpPr txBox="1"/>
            <p:nvPr/>
          </p:nvSpPr>
          <p:spPr>
            <a:xfrm rot="18514313">
              <a:off x="4247824" y="1642228"/>
              <a:ext cx="9916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4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A1A5DF-617D-46AF-A188-DE696C641989}"/>
              </a:ext>
            </a:extLst>
          </p:cNvPr>
          <p:cNvSpPr/>
          <p:nvPr/>
        </p:nvSpPr>
        <p:spPr>
          <a:xfrm>
            <a:off x="221561" y="241020"/>
            <a:ext cx="3458309" cy="43876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ntano Sans" panose="020B0604020202020204" charset="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7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11928" y="96234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Nature Based Solutions (NBS)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-Wait, what (no investment)? </a:t>
            </a:r>
            <a:r>
              <a:rPr lang="en-US" sz="2800" b="1" dirty="0">
                <a:solidFill>
                  <a:srgbClr val="002060"/>
                </a:solidFill>
                <a:latin typeface="Pontano Sans" panose="020B0604020202020204" charset="0"/>
              </a:rPr>
              <a:t>W</a:t>
            </a:r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hy?-</a:t>
            </a:r>
            <a:endParaRPr lang="es-MX" sz="2800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87A74A-AAF3-4D14-839A-4AF155AAAB4C}"/>
              </a:ext>
            </a:extLst>
          </p:cNvPr>
          <p:cNvCxnSpPr/>
          <p:nvPr/>
        </p:nvCxnSpPr>
        <p:spPr>
          <a:xfrm>
            <a:off x="1584520" y="2145093"/>
            <a:ext cx="3352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F9732-FD7C-4CED-86FB-91BEA982722B}"/>
              </a:ext>
            </a:extLst>
          </p:cNvPr>
          <p:cNvGrpSpPr/>
          <p:nvPr/>
        </p:nvGrpSpPr>
        <p:grpSpPr>
          <a:xfrm>
            <a:off x="1571747" y="991227"/>
            <a:ext cx="1590545" cy="2410832"/>
            <a:chOff x="3157147" y="1673154"/>
            <a:chExt cx="1590545" cy="24108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0850C9-52E1-4B8F-98F8-9E6B50682FC0}"/>
                </a:ext>
              </a:extLst>
            </p:cNvPr>
            <p:cNvGrpSpPr/>
            <p:nvPr/>
          </p:nvGrpSpPr>
          <p:grpSpPr>
            <a:xfrm>
              <a:off x="3157147" y="1673154"/>
              <a:ext cx="1590545" cy="2410832"/>
              <a:chOff x="3157147" y="1673154"/>
              <a:chExt cx="1590545" cy="241083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C02EF-DB4D-4A7B-8C05-456334D6A781}"/>
                  </a:ext>
                </a:extLst>
              </p:cNvPr>
              <p:cNvGrpSpPr/>
              <p:nvPr/>
            </p:nvGrpSpPr>
            <p:grpSpPr>
              <a:xfrm>
                <a:off x="3157147" y="1673154"/>
                <a:ext cx="1590545" cy="2410832"/>
                <a:chOff x="3157147" y="1673154"/>
                <a:chExt cx="1590545" cy="2410832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5915590F-20A5-4BAE-BA23-96B05975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180" y="1790700"/>
                  <a:ext cx="0" cy="207264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C68D92-5EC3-4DD3-AA16-99F0850F36E5}"/>
                    </a:ext>
                  </a:extLst>
                </p:cNvPr>
                <p:cNvSpPr txBox="1"/>
                <p:nvPr/>
              </p:nvSpPr>
              <p:spPr>
                <a:xfrm>
                  <a:off x="3454201" y="1750660"/>
                  <a:ext cx="1293491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0070C0"/>
                      </a:solidFill>
                      <a:latin typeface="Pontano Sans" panose="020B0604020202020204" charset="0"/>
                    </a:rPr>
                    <a:t>Clear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2B852A-6233-41F9-8A33-31B3204FAD42}"/>
                    </a:ext>
                  </a:extLst>
                </p:cNvPr>
                <p:cNvSpPr txBox="1"/>
                <p:nvPr/>
              </p:nvSpPr>
              <p:spPr>
                <a:xfrm>
                  <a:off x="3157147" y="1673154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50"/>
                      </a:solidFill>
                      <a:latin typeface="Pontano Sans" panose="020B0604020202020204" charset="0"/>
                    </a:rPr>
                    <a:t>+</a:t>
                  </a:r>
                  <a:endParaRPr lang="en-US" sz="1800" b="1" dirty="0">
                    <a:solidFill>
                      <a:srgbClr val="00B050"/>
                    </a:solidFill>
                    <a:latin typeface="Pontano Sans" panose="020B0604020202020204" charset="0"/>
                  </a:endParaRPr>
                </a:p>
              </p:txBody>
            </p:sp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F5B6EE23-4695-4F6F-A064-305290F1D901}"/>
                    </a:ext>
                  </a:extLst>
                </p:cNvPr>
                <p:cNvSpPr/>
                <p:nvPr/>
              </p:nvSpPr>
              <p:spPr>
                <a:xfrm>
                  <a:off x="3246120" y="1878421"/>
                  <a:ext cx="213356" cy="948595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C4BFDC-B6A6-4C71-A3D8-1EB1BD3986AA}"/>
                    </a:ext>
                  </a:extLst>
                </p:cNvPr>
                <p:cNvSpPr txBox="1"/>
                <p:nvPr/>
              </p:nvSpPr>
              <p:spPr>
                <a:xfrm>
                  <a:off x="3242392" y="3776209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Pontano Sans" panose="020B0604020202020204" charset="0"/>
                    </a:rPr>
                    <a:t>-</a:t>
                  </a:r>
                  <a:endParaRPr lang="en-US" b="1" dirty="0">
                    <a:solidFill>
                      <a:srgbClr val="C00000"/>
                    </a:solidFill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855C2E3-2B96-4C53-93BE-437B596FADEC}"/>
                  </a:ext>
                </a:extLst>
              </p:cNvPr>
              <p:cNvSpPr/>
              <p:nvPr/>
            </p:nvSpPr>
            <p:spPr>
              <a:xfrm rot="10800000">
                <a:off x="3236007" y="2827020"/>
                <a:ext cx="213356" cy="986698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774255-8CB3-4F0F-BEE2-B1198DE72A30}"/>
                </a:ext>
              </a:extLst>
            </p:cNvPr>
            <p:cNvSpPr txBox="1"/>
            <p:nvPr/>
          </p:nvSpPr>
          <p:spPr>
            <a:xfrm>
              <a:off x="3394152" y="3761271"/>
              <a:ext cx="7542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Sediments &amp; pollutants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8E9471-0164-4B47-8F4B-118AE5244D26}"/>
              </a:ext>
            </a:extLst>
          </p:cNvPr>
          <p:cNvGrpSpPr/>
          <p:nvPr/>
        </p:nvGrpSpPr>
        <p:grpSpPr>
          <a:xfrm>
            <a:off x="609378" y="1780464"/>
            <a:ext cx="2599538" cy="701735"/>
            <a:chOff x="2194778" y="2462391"/>
            <a:chExt cx="2599538" cy="7017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A65ED5-6A75-48B7-B69B-DFC3BA4F37EC}"/>
                </a:ext>
              </a:extLst>
            </p:cNvPr>
            <p:cNvGrpSpPr/>
            <p:nvPr/>
          </p:nvGrpSpPr>
          <p:grpSpPr>
            <a:xfrm>
              <a:off x="2441036" y="2538030"/>
              <a:ext cx="2289297" cy="626096"/>
              <a:chOff x="2441036" y="2538030"/>
              <a:chExt cx="2289297" cy="62609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154DD91-67B7-45A3-9886-0DBCB8284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1036" y="2827020"/>
                <a:ext cx="1831223" cy="17635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CC8A8-5FF0-4A2C-9D78-9344FA8537D7}"/>
                  </a:ext>
                </a:extLst>
              </p:cNvPr>
              <p:cNvSpPr txBox="1"/>
              <p:nvPr/>
            </p:nvSpPr>
            <p:spPr>
              <a:xfrm>
                <a:off x="4147231" y="2979460"/>
                <a:ext cx="58310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Pontano Sans" panose="020B0604020202020204" charset="0"/>
                  </a:rPr>
                  <a:t>Amount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40E65C-AEB3-4E27-B82B-EE26AAC2D34B}"/>
                  </a:ext>
                </a:extLst>
              </p:cNvPr>
              <p:cNvSpPr txBox="1"/>
              <p:nvPr/>
            </p:nvSpPr>
            <p:spPr>
              <a:xfrm>
                <a:off x="2489026" y="2540912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-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D1AE56-1D1A-4E9D-AB22-A5120ECE1B58}"/>
                  </a:ext>
                </a:extLst>
              </p:cNvPr>
              <p:cNvSpPr txBox="1"/>
              <p:nvPr/>
            </p:nvSpPr>
            <p:spPr>
              <a:xfrm>
                <a:off x="4272259" y="2538030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+</a:t>
                </a:r>
                <a:endParaRPr lang="en-US" sz="1800" b="1" dirty="0">
                  <a:solidFill>
                    <a:srgbClr val="C00000"/>
                  </a:solidFill>
                  <a:latin typeface="Pontano Sans" panose="020B060402020202020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A21CE-5991-4F0B-A35E-435A3826FE73}"/>
                  </a:ext>
                </a:extLst>
              </p:cNvPr>
              <p:cNvGrpSpPr/>
              <p:nvPr/>
            </p:nvGrpSpPr>
            <p:grpSpPr>
              <a:xfrm>
                <a:off x="2492260" y="2729612"/>
                <a:ext cx="1739735" cy="213356"/>
                <a:chOff x="2492260" y="2729612"/>
                <a:chExt cx="1739735" cy="213356"/>
              </a:xfrm>
            </p:grpSpPr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CECC6A6C-3DF4-4AD6-B393-EB65EA759642}"/>
                    </a:ext>
                  </a:extLst>
                </p:cNvPr>
                <p:cNvSpPr/>
                <p:nvPr/>
              </p:nvSpPr>
              <p:spPr>
                <a:xfrm rot="16200000">
                  <a:off x="2808232" y="2413640"/>
                  <a:ext cx="213356" cy="845300"/>
                </a:xfrm>
                <a:prstGeom prst="triangle">
                  <a:avLst>
                    <a:gd name="adj" fmla="val 53348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F803024B-2C30-4F39-A712-62F23E0DE38C}"/>
                    </a:ext>
                  </a:extLst>
                </p:cNvPr>
                <p:cNvSpPr/>
                <p:nvPr/>
              </p:nvSpPr>
              <p:spPr>
                <a:xfrm rot="5400000">
                  <a:off x="3683753" y="2383420"/>
                  <a:ext cx="202049" cy="894434"/>
                </a:xfrm>
                <a:prstGeom prst="triangle">
                  <a:avLst>
                    <a:gd name="adj" fmla="val 55893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A09073-A986-43E5-8373-13FEC21CCC27}"/>
                </a:ext>
              </a:extLst>
            </p:cNvPr>
            <p:cNvSpPr txBox="1"/>
            <p:nvPr/>
          </p:nvSpPr>
          <p:spPr>
            <a:xfrm>
              <a:off x="2194778" y="2462391"/>
              <a:ext cx="459957" cy="12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err="1">
                  <a:solidFill>
                    <a:srgbClr val="C00000"/>
                  </a:solidFill>
                  <a:latin typeface="Pontano Sans" panose="020B0604020202020204" charset="0"/>
                </a:rPr>
                <a:t>Drougths</a:t>
              </a:r>
              <a:endParaRPr lang="en-US" sz="800" dirty="0">
                <a:solidFill>
                  <a:srgbClr val="C00000"/>
                </a:solidFill>
                <a:latin typeface="Pontano Sans" panose="020B060402020202020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007E76-FFAC-417D-8982-85375C8E2159}"/>
                </a:ext>
              </a:extLst>
            </p:cNvPr>
            <p:cNvSpPr txBox="1"/>
            <p:nvPr/>
          </p:nvSpPr>
          <p:spPr>
            <a:xfrm>
              <a:off x="4325996" y="2500773"/>
              <a:ext cx="4683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Floods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E91287-18C0-4B7C-8F55-76DFA63A6435}"/>
              </a:ext>
            </a:extLst>
          </p:cNvPr>
          <p:cNvGrpSpPr/>
          <p:nvPr/>
        </p:nvGrpSpPr>
        <p:grpSpPr>
          <a:xfrm>
            <a:off x="912788" y="1164433"/>
            <a:ext cx="1693984" cy="1946704"/>
            <a:chOff x="2498188" y="1846360"/>
            <a:chExt cx="1693984" cy="19467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0089AF-1884-44DA-A204-FB0F70929A31}"/>
                </a:ext>
              </a:extLst>
            </p:cNvPr>
            <p:cNvGrpSpPr/>
            <p:nvPr/>
          </p:nvGrpSpPr>
          <p:grpSpPr>
            <a:xfrm>
              <a:off x="2498188" y="1846360"/>
              <a:ext cx="1693984" cy="1946704"/>
              <a:chOff x="2499879" y="1847263"/>
              <a:chExt cx="1693984" cy="194670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2CBABC-8624-4F3A-A041-2AAF788AA7B6}"/>
                  </a:ext>
                </a:extLst>
              </p:cNvPr>
              <p:cNvGrpSpPr/>
              <p:nvPr/>
            </p:nvGrpSpPr>
            <p:grpSpPr>
              <a:xfrm>
                <a:off x="2499879" y="1877704"/>
                <a:ext cx="1693984" cy="1916263"/>
                <a:chOff x="2499879" y="1877704"/>
                <a:chExt cx="1693984" cy="1916263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7F8611E-7C1F-4C55-846A-EA5A0258E4C5}"/>
                    </a:ext>
                  </a:extLst>
                </p:cNvPr>
                <p:cNvSpPr/>
                <p:nvPr/>
              </p:nvSpPr>
              <p:spPr>
                <a:xfrm rot="10800000">
                  <a:off x="2507498" y="2827016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860C991C-4BC2-4B21-A005-BCCBAD18C8DF}"/>
                    </a:ext>
                  </a:extLst>
                </p:cNvPr>
                <p:cNvSpPr/>
                <p:nvPr/>
              </p:nvSpPr>
              <p:spPr>
                <a:xfrm>
                  <a:off x="2499879" y="1877704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5E7415CB-ACD4-47BC-888F-C933FD1653C9}"/>
                  </a:ext>
                </a:extLst>
              </p:cNvPr>
              <p:cNvSpPr/>
              <p:nvPr/>
            </p:nvSpPr>
            <p:spPr>
              <a:xfrm>
                <a:off x="2945195" y="1847263"/>
                <a:ext cx="810219" cy="948595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39A14-709D-4D90-8564-3FD7F556C2FB}"/>
                </a:ext>
              </a:extLst>
            </p:cNvPr>
            <p:cNvSpPr txBox="1"/>
            <p:nvPr/>
          </p:nvSpPr>
          <p:spPr>
            <a:xfrm>
              <a:off x="3070461" y="2283221"/>
              <a:ext cx="621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ntano Sans" panose="020B0604020202020204" charset="0"/>
                </a:rPr>
                <a:t>Safe water</a:t>
              </a:r>
            </a:p>
          </p:txBody>
        </p:sp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D824983-2F5B-40DB-BD3F-BBAD1AEA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89503" l="9859" r="91549">
                        <a14:foregroundMark x1="47887" y1="84530" x2="52582" y2="85083"/>
                        <a14:foregroundMark x1="51174" y1="71823" x2="56338" y2="71823"/>
                        <a14:foregroundMark x1="47418" y1="61326" x2="56808" y2="59669"/>
                        <a14:foregroundMark x1="46479" y1="50829" x2="55399" y2="52486"/>
                        <a14:foregroundMark x1="91549" y1="44199" x2="88732" y2="43646"/>
                        <a14:foregroundMark x1="51643" y1="9945" x2="51643" y2="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6871" y="1673377"/>
            <a:ext cx="891723" cy="757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845890-3A56-4753-8E38-A4684B2BB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" y="2799652"/>
            <a:ext cx="924658" cy="761483"/>
          </a:xfrm>
          <a:prstGeom prst="rect">
            <a:avLst/>
          </a:prstGeom>
        </p:spPr>
      </p:pic>
      <p:pic>
        <p:nvPicPr>
          <p:cNvPr id="42" name="Picture 4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52080E4-B8CA-4E67-A45C-4F154DF94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3" b="93675" l="6688" r="89809">
                        <a14:foregroundMark x1="83439" y1="26205" x2="57962" y2="10843"/>
                        <a14:foregroundMark x1="60510" y1="5723" x2="61465" y2="5723"/>
                        <a14:foregroundMark x1="8599" y1="28916" x2="6688" y2="29518"/>
                        <a14:foregroundMark x1="11783" y1="43675" x2="11783" y2="43675"/>
                        <a14:foregroundMark x1="11146" y1="61446" x2="11146" y2="61446"/>
                        <a14:foregroundMark x1="11146" y1="54217" x2="11146" y2="54217"/>
                        <a14:foregroundMark x1="14650" y1="44880" x2="14650" y2="44880"/>
                        <a14:foregroundMark x1="15287" y1="60542" x2="15287" y2="60542"/>
                        <a14:foregroundMark x1="15605" y1="71386" x2="15605" y2="71386"/>
                        <a14:foregroundMark x1="15605" y1="80120" x2="15605" y2="80120"/>
                        <a14:foregroundMark x1="18153" y1="67470" x2="18153" y2="67470"/>
                        <a14:foregroundMark x1="18790" y1="55120" x2="18790" y2="55120"/>
                        <a14:foregroundMark x1="19427" y1="45783" x2="19427" y2="45783"/>
                        <a14:foregroundMark x1="26115" y1="40964" x2="26115" y2="40964"/>
                        <a14:foregroundMark x1="25796" y1="48795" x2="25796" y2="48795"/>
                        <a14:foregroundMark x1="26115" y1="56325" x2="26115" y2="56325"/>
                        <a14:foregroundMark x1="26115" y1="66566" x2="26115" y2="66566"/>
                        <a14:foregroundMark x1="29936" y1="57530" x2="29936" y2="57530"/>
                        <a14:foregroundMark x1="29299" y1="68976" x2="29299" y2="68976"/>
                        <a14:foregroundMark x1="30573" y1="83133" x2="30573" y2="83133"/>
                        <a14:foregroundMark x1="29618" y1="89759" x2="29618" y2="89759"/>
                        <a14:foregroundMark x1="29299" y1="45181" x2="29299" y2="45181"/>
                        <a14:foregroundMark x1="34395" y1="43373" x2="34395" y2="43373"/>
                        <a14:foregroundMark x1="34395" y1="52108" x2="34395" y2="52108"/>
                        <a14:foregroundMark x1="34076" y1="66265" x2="34076" y2="66265"/>
                        <a14:foregroundMark x1="41720" y1="41566" x2="41720" y2="41566"/>
                        <a14:foregroundMark x1="42357" y1="50000" x2="42357" y2="50000"/>
                        <a14:foregroundMark x1="42994" y1="59639" x2="42994" y2="59639"/>
                        <a14:foregroundMark x1="42675" y1="78012" x2="42675" y2="78012"/>
                        <a14:foregroundMark x1="42675" y1="84639" x2="42675" y2="84639"/>
                        <a14:foregroundMark x1="50637" y1="65663" x2="50637" y2="65663"/>
                        <a14:foregroundMark x1="51592" y1="57831" x2="51592" y2="57831"/>
                        <a14:foregroundMark x1="51592" y1="43675" x2="51592" y2="43675"/>
                        <a14:foregroundMark x1="55414" y1="43675" x2="55414" y2="43675"/>
                        <a14:foregroundMark x1="55414" y1="61145" x2="55414" y2="61145"/>
                        <a14:foregroundMark x1="55096" y1="76205" x2="55096" y2="76205"/>
                        <a14:foregroundMark x1="55096" y1="85542" x2="55096" y2="85542"/>
                        <a14:foregroundMark x1="58917" y1="67169" x2="58917" y2="67169"/>
                        <a14:foregroundMark x1="58917" y1="61747" x2="58917" y2="61747"/>
                        <a14:foregroundMark x1="58917" y1="50904" x2="58917" y2="50904"/>
                        <a14:foregroundMark x1="58280" y1="42169" x2="58280" y2="42169"/>
                        <a14:foregroundMark x1="66561" y1="43072" x2="66561" y2="43072"/>
                        <a14:foregroundMark x1="66242" y1="57229" x2="66242" y2="57229"/>
                        <a14:foregroundMark x1="65287" y1="66265" x2="65287" y2="66265"/>
                        <a14:foregroundMark x1="70382" y1="49699" x2="70382" y2="49699"/>
                        <a14:foregroundMark x1="69427" y1="63554" x2="69427" y2="63554"/>
                        <a14:foregroundMark x1="69427" y1="82229" x2="69427" y2="82229"/>
                        <a14:foregroundMark x1="69427" y1="93675" x2="69427" y2="93675"/>
                        <a14:foregroundMark x1="73885" y1="64759" x2="73885" y2="64759"/>
                        <a14:foregroundMark x1="72293" y1="55120" x2="72293" y2="55120"/>
                        <a14:foregroundMark x1="71656" y1="45783" x2="71656" y2="45783"/>
                        <a14:foregroundMark x1="73248" y1="44277" x2="73248" y2="44277"/>
                        <a14:foregroundMark x1="72611" y1="44277" x2="72611" y2="44277"/>
                        <a14:foregroundMark x1="73567" y1="43976" x2="73567" y2="43976"/>
                        <a14:foregroundMark x1="80573" y1="41566" x2="80573" y2="41566"/>
                        <a14:foregroundMark x1="80892" y1="51807" x2="80892" y2="51807"/>
                        <a14:foregroundMark x1="83439" y1="42771" x2="83439" y2="42771"/>
                        <a14:foregroundMark x1="83758" y1="50301" x2="83758" y2="50301"/>
                        <a14:foregroundMark x1="87898" y1="46687" x2="87898" y2="46687"/>
                        <a14:foregroundMark x1="88217" y1="60843" x2="88217" y2="60843"/>
                        <a14:foregroundMark x1="83758" y1="74699" x2="83758" y2="74699"/>
                        <a14:foregroundMark x1="83758" y1="86446" x2="83758" y2="86446"/>
                        <a14:foregroundMark x1="79618" y1="67169" x2="79618" y2="67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677" y="1312291"/>
            <a:ext cx="681494" cy="7205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CF18A1-9844-4F38-B434-8C7C79D9E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823" y="3693736"/>
            <a:ext cx="2034161" cy="1459203"/>
          </a:xfrm>
          <a:prstGeom prst="rect">
            <a:avLst/>
          </a:prstGeom>
        </p:spPr>
      </p:pic>
      <p:pic>
        <p:nvPicPr>
          <p:cNvPr id="22530" name="Picture 2" descr="A picture containing text, clipart, doll&#10;&#10;Description automatically generated">
            <a:extLst>
              <a:ext uri="{FF2B5EF4-FFF2-40B4-BE49-F238E27FC236}">
                <a16:creationId xmlns:a16="http://schemas.microsoft.com/office/drawing/2014/main" id="{67681C3B-0EBF-45F9-BBCF-810F71A0F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 b="5226"/>
          <a:stretch/>
        </p:blipFill>
        <p:spPr bwMode="auto">
          <a:xfrm>
            <a:off x="2855730" y="3721230"/>
            <a:ext cx="1518814" cy="1358006"/>
          </a:xfrm>
          <a:prstGeom prst="rect">
            <a:avLst/>
          </a:prstGeom>
          <a:noFill/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4A9D80E-AE01-4244-B45C-BFC6CA569841}"/>
              </a:ext>
            </a:extLst>
          </p:cNvPr>
          <p:cNvSpPr txBox="1"/>
          <p:nvPr/>
        </p:nvSpPr>
        <p:spPr>
          <a:xfrm>
            <a:off x="1658777" y="3574928"/>
            <a:ext cx="1104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Pontano Sans" panose="020B0604020202020204" charset="0"/>
              </a:rPr>
              <a:t>Beneficiaries: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FD98A-4CA5-4C4E-A52C-F40687821D29}"/>
              </a:ext>
            </a:extLst>
          </p:cNvPr>
          <p:cNvSpPr txBox="1"/>
          <p:nvPr/>
        </p:nvSpPr>
        <p:spPr>
          <a:xfrm>
            <a:off x="4478505" y="3540061"/>
            <a:ext cx="239679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Strategy: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Avoid deforestation or restore forests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Execution: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Single-time long- lasting effort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Costs: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$0, or cheaper than delivery water bottles or build dams, drainages or channels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A15CE-E38D-4932-B17C-CAD50811C5B2}"/>
              </a:ext>
            </a:extLst>
          </p:cNvPr>
          <p:cNvGrpSpPr/>
          <p:nvPr/>
        </p:nvGrpSpPr>
        <p:grpSpPr>
          <a:xfrm>
            <a:off x="4347632" y="1144241"/>
            <a:ext cx="2495646" cy="850919"/>
            <a:chOff x="4247585" y="1069466"/>
            <a:chExt cx="2495646" cy="850919"/>
          </a:xfrm>
        </p:grpSpPr>
        <p:pic>
          <p:nvPicPr>
            <p:cNvPr id="4098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A2090B0-2EA6-4BCD-9BC1-E353CCE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7556" y1="45781" x2="57333" y2="45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9" t="22163" r="12357" b="10694"/>
            <a:stretch/>
          </p:blipFill>
          <p:spPr bwMode="auto">
            <a:xfrm>
              <a:off x="4247585" y="1069466"/>
              <a:ext cx="663503" cy="850919"/>
            </a:xfrm>
            <a:prstGeom prst="rect">
              <a:avLst/>
            </a:prstGeom>
            <a:noFill/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BE619D-E9D9-4E9B-8D32-AB889C3B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2848" t="-622" r="19452" b="-2224"/>
            <a:stretch/>
          </p:blipFill>
          <p:spPr>
            <a:xfrm>
              <a:off x="6016057" y="1107663"/>
              <a:ext cx="727174" cy="680466"/>
            </a:xfrm>
            <a:prstGeom prst="rect">
              <a:avLst/>
            </a:prstGeom>
          </p:spPr>
        </p:pic>
      </p:grpSp>
      <p:pic>
        <p:nvPicPr>
          <p:cNvPr id="3074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584D158C-59BE-469E-B882-A91A4BE00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30214" r="18395" b="35700"/>
          <a:stretch/>
        </p:blipFill>
        <p:spPr bwMode="auto">
          <a:xfrm>
            <a:off x="4816413" y="1558647"/>
            <a:ext cx="1455210" cy="795624"/>
          </a:xfrm>
          <a:prstGeom prst="rect">
            <a:avLst/>
          </a:prstGeom>
          <a:noFill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DB1DD16-CF9B-4780-A06C-A2A890E378B3}"/>
              </a:ext>
            </a:extLst>
          </p:cNvPr>
          <p:cNvGrpSpPr/>
          <p:nvPr/>
        </p:nvGrpSpPr>
        <p:grpSpPr>
          <a:xfrm>
            <a:off x="4978841" y="1091333"/>
            <a:ext cx="1104739" cy="1431069"/>
            <a:chOff x="4978841" y="1091333"/>
            <a:chExt cx="1104739" cy="143106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C265180-A2C5-49A8-8B5F-E23326BB008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018" y="1308547"/>
              <a:ext cx="0" cy="220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6C3184-7749-4253-A615-DEED0E75DE1F}"/>
                </a:ext>
              </a:extLst>
            </p:cNvPr>
            <p:cNvSpPr txBox="1"/>
            <p:nvPr/>
          </p:nvSpPr>
          <p:spPr>
            <a:xfrm>
              <a:off x="5268660" y="1091333"/>
              <a:ext cx="6235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Trend: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906115-D0AA-4343-81DB-9FA299A3C92E}"/>
                </a:ext>
              </a:extLst>
            </p:cNvPr>
            <p:cNvSpPr txBox="1"/>
            <p:nvPr/>
          </p:nvSpPr>
          <p:spPr>
            <a:xfrm>
              <a:off x="4978841" y="2332877"/>
              <a:ext cx="1104739" cy="189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Deforestation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533CA38-0A80-4F43-BDA1-2733C97CC9DA}"/>
              </a:ext>
            </a:extLst>
          </p:cNvPr>
          <p:cNvGrpSpPr/>
          <p:nvPr/>
        </p:nvGrpSpPr>
        <p:grpSpPr>
          <a:xfrm>
            <a:off x="4689503" y="2604817"/>
            <a:ext cx="1644052" cy="805157"/>
            <a:chOff x="5726537" y="1662278"/>
            <a:chExt cx="1644052" cy="805157"/>
          </a:xfrm>
        </p:grpSpPr>
        <p:pic>
          <p:nvPicPr>
            <p:cNvPr id="7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A55D383-8A56-4834-AC8E-C435E0093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6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9219E75A-B13E-40BC-A879-75534F76E9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7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2555E09-2C63-4A49-98A4-A5735B77A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8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55DEDC10-F977-4CEA-9D9B-E32B21A690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9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363D3EAC-AB77-4CD5-9288-EAF5E84F94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236775" y="1667035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45518E8-BCA8-4AD9-B2F4-6711842C889B}"/>
              </a:ext>
            </a:extLst>
          </p:cNvPr>
          <p:cNvSpPr txBox="1"/>
          <p:nvPr/>
        </p:nvSpPr>
        <p:spPr>
          <a:xfrm>
            <a:off x="4969003" y="2779344"/>
            <a:ext cx="1104739" cy="189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Conservation</a:t>
            </a:r>
          </a:p>
        </p:txBody>
      </p:sp>
      <p:pic>
        <p:nvPicPr>
          <p:cNvPr id="5122" name="Picture 2" descr="Drought Icon Vector Sign And Symbol Isolated On White Background, Drought  Logo Concept Stock Vector - Illustration of design, catastrophe: 133824378">
            <a:extLst>
              <a:ext uri="{FF2B5EF4-FFF2-40B4-BE49-F238E27FC236}">
                <a16:creationId xmlns:a16="http://schemas.microsoft.com/office/drawing/2014/main" id="{CF8F96CC-EFF2-4E76-9A92-03032AE1C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7125" y1="30750" x2="65500" y2="2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3" t="21136" r="14343" b="20491"/>
          <a:stretch/>
        </p:blipFill>
        <p:spPr bwMode="auto">
          <a:xfrm>
            <a:off x="24839" y="1866073"/>
            <a:ext cx="930301" cy="761482"/>
          </a:xfrm>
          <a:prstGeom prst="rect">
            <a:avLst/>
          </a:prstGeom>
          <a:noFill/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373B180-4499-4739-B2AA-8A503EB62A3B}"/>
              </a:ext>
            </a:extLst>
          </p:cNvPr>
          <p:cNvGrpSpPr/>
          <p:nvPr/>
        </p:nvGrpSpPr>
        <p:grpSpPr>
          <a:xfrm>
            <a:off x="4722031" y="1560440"/>
            <a:ext cx="1644052" cy="805157"/>
            <a:chOff x="5726537" y="1662278"/>
            <a:chExt cx="1644052" cy="805157"/>
          </a:xfrm>
        </p:grpSpPr>
        <p:pic>
          <p:nvPicPr>
            <p:cNvPr id="82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FD7D726-E24C-4908-968D-35EC2E006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3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6337FA0-734A-49FF-A85C-51AD40D61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4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6E493FE-1470-40D8-AC04-55FB479CD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C98A1A00-CC3C-4030-9FA8-D1DCC52E9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91519C-323C-4B2B-90D5-86C8B2DCE132}"/>
              </a:ext>
            </a:extLst>
          </p:cNvPr>
          <p:cNvSpPr txBox="1"/>
          <p:nvPr/>
        </p:nvSpPr>
        <p:spPr>
          <a:xfrm>
            <a:off x="2053238" y="1241622"/>
            <a:ext cx="5485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Quality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6769AC-5A00-438C-A9A2-CFC6900B3773}"/>
              </a:ext>
            </a:extLst>
          </p:cNvPr>
          <p:cNvGrpSpPr/>
          <p:nvPr/>
        </p:nvGrpSpPr>
        <p:grpSpPr>
          <a:xfrm>
            <a:off x="5118030" y="2541431"/>
            <a:ext cx="849763" cy="220800"/>
            <a:chOff x="5118030" y="2541431"/>
            <a:chExt cx="849763" cy="220800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4357FA9-5ECE-41BD-9D72-2AF1F647656F}"/>
                </a:ext>
              </a:extLst>
            </p:cNvPr>
            <p:cNvCxnSpPr>
              <a:cxnSpLocks/>
            </p:cNvCxnSpPr>
            <p:nvPr/>
          </p:nvCxnSpPr>
          <p:spPr>
            <a:xfrm>
              <a:off x="5118030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43A217E-52CF-44D7-8EF2-6C624FEBB32D}"/>
                </a:ext>
              </a:extLst>
            </p:cNvPr>
            <p:cNvCxnSpPr>
              <a:cxnSpLocks/>
            </p:cNvCxnSpPr>
            <p:nvPr/>
          </p:nvCxnSpPr>
          <p:spPr>
            <a:xfrm>
              <a:off x="5400428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C0ACC9A-FBC3-47B5-B334-FF7258D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85395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142F4F8-66FB-457D-B2A4-27D0D2ED876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93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498" name="Group 20497">
            <a:extLst>
              <a:ext uri="{FF2B5EF4-FFF2-40B4-BE49-F238E27FC236}">
                <a16:creationId xmlns:a16="http://schemas.microsoft.com/office/drawing/2014/main" id="{95034126-F5D0-4551-8DBD-5065EC56E74C}"/>
              </a:ext>
            </a:extLst>
          </p:cNvPr>
          <p:cNvGrpSpPr/>
          <p:nvPr/>
        </p:nvGrpSpPr>
        <p:grpSpPr>
          <a:xfrm>
            <a:off x="2882699" y="2212562"/>
            <a:ext cx="1550665" cy="1524652"/>
            <a:chOff x="2882699" y="2212562"/>
            <a:chExt cx="1550665" cy="152465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BF076B6-00DC-421D-BCDB-CDEB9F689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0350" y="2678276"/>
              <a:ext cx="180795" cy="6570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D45B7FF-1FAE-4DB9-A799-C71F5B8B6D87}"/>
                </a:ext>
              </a:extLst>
            </p:cNvPr>
            <p:cNvCxnSpPr>
              <a:cxnSpLocks/>
            </p:cNvCxnSpPr>
            <p:nvPr/>
          </p:nvCxnSpPr>
          <p:spPr>
            <a:xfrm>
              <a:off x="3373309" y="2334501"/>
              <a:ext cx="98961" cy="18287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C5A56B-DF10-414A-A9D9-124594BEF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530" y="2214190"/>
              <a:ext cx="22795" cy="22660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0BEC3E7-814C-4893-8DCD-64A613F1E7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797" y="3510611"/>
              <a:ext cx="22795" cy="22660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335BF63-4599-471E-84CA-F46A253C10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0664" y="3116434"/>
              <a:ext cx="272700" cy="610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56C492C-5CA4-4205-AF48-25B773E97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1133" y="2793591"/>
              <a:ext cx="272700" cy="610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473D044-AEF2-4B04-9016-CF1ED9FEE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1693" y="3248727"/>
              <a:ext cx="183240" cy="7789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554" name="Picture 2" descr="Shape, circle&#10;&#10;Description automatically generated">
              <a:extLst>
                <a:ext uri="{FF2B5EF4-FFF2-40B4-BE49-F238E27FC236}">
                  <a16:creationId xmlns:a16="http://schemas.microsoft.com/office/drawing/2014/main" id="{63855D78-7C89-4A05-98A6-3FE14674C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979" y="2502032"/>
              <a:ext cx="987366" cy="987366"/>
            </a:xfrm>
            <a:prstGeom prst="rect">
              <a:avLst/>
            </a:prstGeom>
            <a:noFill/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B17E01-7D0D-4169-A679-AAFB700A6855}"/>
                </a:ext>
              </a:extLst>
            </p:cNvPr>
            <p:cNvCxnSpPr>
              <a:cxnSpLocks/>
            </p:cNvCxnSpPr>
            <p:nvPr/>
          </p:nvCxnSpPr>
          <p:spPr>
            <a:xfrm>
              <a:off x="3214639" y="2503843"/>
              <a:ext cx="104443" cy="117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25BA2FB-4F16-4C7C-8CB6-C741913F4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805" y="2442645"/>
              <a:ext cx="84975" cy="1447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C28A14A-5C73-4875-AE1C-E1BDFA412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627" y="3015348"/>
              <a:ext cx="1099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C0517F1-3F88-424E-8B77-724A11FE9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4206" y="2668047"/>
              <a:ext cx="181144" cy="717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B7E71B7-B828-4B0D-8F6B-69948B843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2553" y="3150655"/>
              <a:ext cx="205489" cy="129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FC67B9-5324-4492-96D7-DA0D3ACB24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4292" y="3348857"/>
              <a:ext cx="147335" cy="1052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23E838F-F68C-4F35-8820-BE6132D1A1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0274" y="3473078"/>
              <a:ext cx="58320" cy="1662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65C9D3-4A27-4595-89D3-F3D2D33CA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683" y="3525684"/>
              <a:ext cx="0" cy="1680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C789EA2-4FDF-46D7-98C6-20F984A42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3506247"/>
              <a:ext cx="65146" cy="133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79DB0C2-F68A-402F-A858-63A9BAD4D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267" y="3420079"/>
              <a:ext cx="65146" cy="133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4B97E0-223C-4566-8599-A5EAF2FE8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599" y="3259035"/>
              <a:ext cx="148933" cy="805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0F5B3C6-D808-4B27-BA87-9C479CCEE6C9}"/>
                </a:ext>
              </a:extLst>
            </p:cNvPr>
            <p:cNvCxnSpPr>
              <a:cxnSpLocks/>
            </p:cNvCxnSpPr>
            <p:nvPr/>
          </p:nvCxnSpPr>
          <p:spPr>
            <a:xfrm>
              <a:off x="2882699" y="2761013"/>
              <a:ext cx="257425" cy="531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6E2BE35-20EC-4B0F-A4E5-5DCBBBA85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0833" y="3004937"/>
              <a:ext cx="169291" cy="197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DFE3550-CB57-441E-9BDD-D1031A391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15138" y="2212562"/>
              <a:ext cx="0" cy="2201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C802024-4576-43E6-88E6-69477DB8E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3544" y="2307058"/>
              <a:ext cx="40021" cy="1830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D04C07-7465-48FE-A101-23509F9223A8}"/>
                </a:ext>
              </a:extLst>
            </p:cNvPr>
            <p:cNvCxnSpPr>
              <a:cxnSpLocks/>
            </p:cNvCxnSpPr>
            <p:nvPr/>
          </p:nvCxnSpPr>
          <p:spPr>
            <a:xfrm>
              <a:off x="3344734" y="2344026"/>
              <a:ext cx="98961" cy="1828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EFA5E2-3B2C-48E1-99FB-D32F1F681BEC}"/>
              </a:ext>
            </a:extLst>
          </p:cNvPr>
          <p:cNvGrpSpPr/>
          <p:nvPr/>
        </p:nvGrpSpPr>
        <p:grpSpPr>
          <a:xfrm>
            <a:off x="293775" y="3790655"/>
            <a:ext cx="545581" cy="1263822"/>
            <a:chOff x="238130" y="3342245"/>
            <a:chExt cx="545581" cy="12638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9FD318-AC1A-409C-B7EC-FCC7C0553A81}"/>
                </a:ext>
              </a:extLst>
            </p:cNvPr>
            <p:cNvGrpSpPr/>
            <p:nvPr/>
          </p:nvGrpSpPr>
          <p:grpSpPr>
            <a:xfrm>
              <a:off x="238130" y="3804750"/>
              <a:ext cx="545581" cy="801317"/>
              <a:chOff x="239785" y="3969759"/>
              <a:chExt cx="545581" cy="801317"/>
            </a:xfrm>
          </p:grpSpPr>
          <p:pic>
            <p:nvPicPr>
              <p:cNvPr id="24578" name="Picture 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38AD19DC-D622-4BC4-8EB5-46E916D93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35" t="32778" r="18996" b="32722"/>
              <a:stretch/>
            </p:blipFill>
            <p:spPr bwMode="auto">
              <a:xfrm flipH="1">
                <a:off x="239785" y="4351038"/>
                <a:ext cx="545581" cy="420038"/>
              </a:xfrm>
              <a:prstGeom prst="rect">
                <a:avLst/>
              </a:prstGeom>
              <a:noFill/>
            </p:spPr>
          </p:pic>
          <p:pic>
            <p:nvPicPr>
              <p:cNvPr id="25602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195CEA72-CD92-466D-8CC2-65CA7C04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2" r="20916"/>
              <a:stretch/>
            </p:blipFill>
            <p:spPr bwMode="auto">
              <a:xfrm>
                <a:off x="285521" y="3969759"/>
                <a:ext cx="405839" cy="404617"/>
              </a:xfrm>
              <a:prstGeom prst="rect">
                <a:avLst/>
              </a:prstGeom>
              <a:noFill/>
            </p:spPr>
          </p:pic>
        </p:grpSp>
        <p:pic>
          <p:nvPicPr>
            <p:cNvPr id="47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B9BADBE9-3244-4B1A-814B-48F1425A1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34" y="3342245"/>
              <a:ext cx="435430" cy="435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25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4529114" y="1295252"/>
            <a:ext cx="2132012" cy="216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>
              <a:solidFill>
                <a:schemeClr val="bg1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736A88-DD99-446A-AC79-5604465C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3841">
            <a:off x="749639" y="196354"/>
            <a:ext cx="1094365" cy="736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D0E678-C4E0-49A8-B890-2BE4A16A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93" y="3077527"/>
            <a:ext cx="2562583" cy="2072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D5B37-4974-430B-9C53-C6597177B3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8017" y="99200"/>
            <a:ext cx="835682" cy="1582387"/>
          </a:xfrm>
          <a:prstGeom prst="rect">
            <a:avLst/>
          </a:prstGeom>
        </p:spPr>
      </p:pic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171036" y="5634464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</p:grpSp>
      <p:sp>
        <p:nvSpPr>
          <p:cNvPr id="16" name="Google Shape;235;p27">
            <a:extLst>
              <a:ext uri="{FF2B5EF4-FFF2-40B4-BE49-F238E27FC236}">
                <a16:creationId xmlns:a16="http://schemas.microsoft.com/office/drawing/2014/main" id="{FC1D5896-5825-4F4D-9E3B-8E41ADD108C4}"/>
              </a:ext>
            </a:extLst>
          </p:cNvPr>
          <p:cNvSpPr txBox="1">
            <a:spLocks/>
          </p:cNvSpPr>
          <p:nvPr/>
        </p:nvSpPr>
        <p:spPr>
          <a:xfrm>
            <a:off x="2737025" y="58665"/>
            <a:ext cx="2917596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b="1" dirty="0" err="1">
                <a:solidFill>
                  <a:srgbClr val="002060"/>
                </a:solidFill>
                <a:latin typeface="Pontano Sans" panose="020B0604020202020204" charset="0"/>
              </a:rPr>
              <a:t>Goal</a:t>
            </a:r>
            <a:endParaRPr lang="es-MX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03CC1FB7-DF07-40B5-8F4F-918AC3E0BDCA}"/>
              </a:ext>
            </a:extLst>
          </p:cNvPr>
          <p:cNvSpPr txBox="1">
            <a:spLocks/>
          </p:cNvSpPr>
          <p:nvPr/>
        </p:nvSpPr>
        <p:spPr>
          <a:xfrm>
            <a:off x="1603638" y="624509"/>
            <a:ext cx="5057488" cy="282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Provide a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desktop/mobile platform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for allow users to: 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Find the closest river and basin geolocation in a map with one click in less than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to solve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urgent  problem of water access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E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stimate in less than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10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the short-term historical trends of rainfall, temperature and forest cover to inform probability of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water quality as inmediate problem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Identify historical deforestation inside a basin in about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15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, and providing a map of current forest extent to inform decision makers where to conserve-restore and </a:t>
            </a:r>
            <a:r>
              <a:rPr lang="en" b="1" dirty="0">
                <a:solidFill>
                  <a:srgbClr val="7030A0"/>
                </a:solidFill>
                <a:latin typeface="Pontano Sans" panose="020B0604020202020204" charset="0"/>
              </a:rPr>
              <a:t>help mange the problem origin</a:t>
            </a:r>
          </a:p>
        </p:txBody>
      </p:sp>
      <p:grpSp>
        <p:nvGrpSpPr>
          <p:cNvPr id="28" name="Google Shape;278;p30">
            <a:extLst>
              <a:ext uri="{FF2B5EF4-FFF2-40B4-BE49-F238E27FC236}">
                <a16:creationId xmlns:a16="http://schemas.microsoft.com/office/drawing/2014/main" id="{2E7583A6-BFAF-4B39-AFCA-0C94A3312522}"/>
              </a:ext>
            </a:extLst>
          </p:cNvPr>
          <p:cNvGrpSpPr/>
          <p:nvPr/>
        </p:nvGrpSpPr>
        <p:grpSpPr>
          <a:xfrm>
            <a:off x="121135" y="5298460"/>
            <a:ext cx="2519999" cy="2520000"/>
            <a:chOff x="3169984" y="1147209"/>
            <a:chExt cx="2799293" cy="2811961"/>
          </a:xfrm>
        </p:grpSpPr>
        <p:sp>
          <p:nvSpPr>
            <p:cNvPr id="29" name="Google Shape;279;p30">
              <a:extLst>
                <a:ext uri="{FF2B5EF4-FFF2-40B4-BE49-F238E27FC236}">
                  <a16:creationId xmlns:a16="http://schemas.microsoft.com/office/drawing/2014/main" id="{F25BEFEA-D1C9-4651-9019-0E045FA419F0}"/>
                </a:ext>
              </a:extLst>
            </p:cNvPr>
            <p:cNvSpPr/>
            <p:nvPr/>
          </p:nvSpPr>
          <p:spPr>
            <a:xfrm rot="3600185">
              <a:off x="3169984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0" name="Google Shape;280;p30">
              <a:extLst>
                <a:ext uri="{FF2B5EF4-FFF2-40B4-BE49-F238E27FC236}">
                  <a16:creationId xmlns:a16="http://schemas.microsoft.com/office/drawing/2014/main" id="{B87465A2-52E3-4F9E-8C1B-E8E13CCB7155}"/>
                </a:ext>
              </a:extLst>
            </p:cNvPr>
            <p:cNvSpPr/>
            <p:nvPr/>
          </p:nvSpPr>
          <p:spPr>
            <a:xfrm rot="10800000">
              <a:off x="3180002" y="114720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1" name="Google Shape;281;p30">
              <a:extLst>
                <a:ext uri="{FF2B5EF4-FFF2-40B4-BE49-F238E27FC236}">
                  <a16:creationId xmlns:a16="http://schemas.microsoft.com/office/drawing/2014/main" id="{C6761CA0-CA56-48A6-83D9-55FF3E46F5BA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AD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grpSp>
          <p:nvGrpSpPr>
            <p:cNvPr id="32" name="Google Shape;282;p30">
              <a:extLst>
                <a:ext uri="{FF2B5EF4-FFF2-40B4-BE49-F238E27FC236}">
                  <a16:creationId xmlns:a16="http://schemas.microsoft.com/office/drawing/2014/main" id="{EB20E937-FF97-41E7-B986-FD940B56D0CA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2" name="Google Shape;283;p30">
                <a:extLst>
                  <a:ext uri="{FF2B5EF4-FFF2-40B4-BE49-F238E27FC236}">
                    <a16:creationId xmlns:a16="http://schemas.microsoft.com/office/drawing/2014/main" id="{124642D3-D015-4077-9F31-F82138E11997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DE4F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3" name="Google Shape;284;p30">
                <a:extLst>
                  <a:ext uri="{FF2B5EF4-FFF2-40B4-BE49-F238E27FC236}">
                    <a16:creationId xmlns:a16="http://schemas.microsoft.com/office/drawing/2014/main" id="{AFD6FB61-0F18-4987-83C6-B7AA3A3BBC9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D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3" name="Google Shape;285;p30">
              <a:extLst>
                <a:ext uri="{FF2B5EF4-FFF2-40B4-BE49-F238E27FC236}">
                  <a16:creationId xmlns:a16="http://schemas.microsoft.com/office/drawing/2014/main" id="{BCEDFDD5-90EC-40E2-B97D-C864C384DEF9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40" name="Google Shape;286;p30">
                <a:extLst>
                  <a:ext uri="{FF2B5EF4-FFF2-40B4-BE49-F238E27FC236}">
                    <a16:creationId xmlns:a16="http://schemas.microsoft.com/office/drawing/2014/main" id="{1B132CDA-5178-4521-B5DA-7DDD3FBD57CC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1" name="Google Shape;287;p30">
                <a:extLst>
                  <a:ext uri="{FF2B5EF4-FFF2-40B4-BE49-F238E27FC236}">
                    <a16:creationId xmlns:a16="http://schemas.microsoft.com/office/drawing/2014/main" id="{F5C3CBFE-2C22-49C6-96AC-827B47D1B13F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4" name="Google Shape;288;p30">
              <a:extLst>
                <a:ext uri="{FF2B5EF4-FFF2-40B4-BE49-F238E27FC236}">
                  <a16:creationId xmlns:a16="http://schemas.microsoft.com/office/drawing/2014/main" id="{9776664C-50C0-420C-8AA2-060EF34B0CBC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38" name="Google Shape;289;p30">
                <a:extLst>
                  <a:ext uri="{FF2B5EF4-FFF2-40B4-BE49-F238E27FC236}">
                    <a16:creationId xmlns:a16="http://schemas.microsoft.com/office/drawing/2014/main" id="{C7D0ED42-9010-458F-A6C9-4C87318D5163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39" name="Google Shape;290;p30">
                <a:extLst>
                  <a:ext uri="{FF2B5EF4-FFF2-40B4-BE49-F238E27FC236}">
                    <a16:creationId xmlns:a16="http://schemas.microsoft.com/office/drawing/2014/main" id="{823ABB19-BE2B-4C28-9ABF-343BA8998BCC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35" name="Google Shape;291;p30">
              <a:extLst>
                <a:ext uri="{FF2B5EF4-FFF2-40B4-BE49-F238E27FC236}">
                  <a16:creationId xmlns:a16="http://schemas.microsoft.com/office/drawing/2014/main" id="{02793B75-304D-42ED-BC36-707F1CD9C75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Pontano Sans" panose="020B0604020202020204" charset="0"/>
                  <a:ea typeface="Dosis"/>
                  <a:cs typeface="Dosis"/>
                  <a:sym typeface="Dosis"/>
                </a:rPr>
                <a:t> </a:t>
              </a:r>
              <a:endParaRPr sz="1600">
                <a:solidFill>
                  <a:srgbClr val="FFFFFF"/>
                </a:solidFill>
                <a:latin typeface="Pontano Sans" panose="020B0604020202020204" charset="0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B749CD1D-B8D1-4BE1-AD32-E1F13347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688253" y="154377"/>
            <a:ext cx="835682" cy="1582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E703B2-2FCD-433F-9F03-E1014580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6" y="2376336"/>
            <a:ext cx="1575474" cy="1629140"/>
          </a:xfrm>
          <a:prstGeom prst="rect">
            <a:avLst/>
          </a:prstGeom>
        </p:spPr>
      </p:pic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46456" y="468903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8</a:t>
            </a:fld>
            <a:endParaRPr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4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2382" r="9556" b="5385"/>
          <a:stretch/>
        </p:blipFill>
        <p:spPr bwMode="auto">
          <a:xfrm>
            <a:off x="-3803" y="997189"/>
            <a:ext cx="6109027" cy="3949462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6" y="26302"/>
            <a:ext cx="2533597" cy="549940"/>
          </a:xfrm>
        </p:spPr>
        <p:txBody>
          <a:bodyPr anchor="ctr"/>
          <a:lstStyle/>
          <a:p>
            <a:r>
              <a:rPr lang="en-US" b="1" dirty="0">
                <a:solidFill>
                  <a:srgbClr val="002060"/>
                </a:solidFill>
              </a:rPr>
              <a:t>Architecture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z="12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/>
              <a:t>9</a:t>
            </a:fld>
            <a:endParaRPr lang="es-MX" sz="12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2967853" y="1576501"/>
            <a:ext cx="9362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132448" y="4392653"/>
            <a:ext cx="1161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Tresholds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and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quantiles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542234" y="2213148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Earth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Engine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- NASA API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Plumber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93263" y="1594727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Basins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identification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Basemaps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909859" y="260258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Rivers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extraction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774569" y="3548773"/>
            <a:ext cx="1115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Deforestation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71089" y="4353394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Rainfall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&amp; temperatura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670810" y="627857"/>
            <a:ext cx="2125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Ubuntu 20.04.2 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2308422" y="3167010"/>
            <a:ext cx="936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Studio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Shiny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A2EE8-81C0-4BF5-908C-45E04CD7A3BB}"/>
              </a:ext>
            </a:extLst>
          </p:cNvPr>
          <p:cNvSpPr/>
          <p:nvPr/>
        </p:nvSpPr>
        <p:spPr>
          <a:xfrm>
            <a:off x="4599226" y="1833276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DBA96-500C-41B6-9131-20526606BD61}"/>
              </a:ext>
            </a:extLst>
          </p:cNvPr>
          <p:cNvSpPr/>
          <p:nvPr/>
        </p:nvSpPr>
        <p:spPr>
          <a:xfrm>
            <a:off x="4599226" y="2407361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400B0D-E4AE-41B0-8817-402564785E8A}"/>
              </a:ext>
            </a:extLst>
          </p:cNvPr>
          <p:cNvSpPr/>
          <p:nvPr/>
        </p:nvSpPr>
        <p:spPr>
          <a:xfrm>
            <a:off x="4591489" y="3310224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D73809-053A-462D-A1A8-56CD908281C0}"/>
              </a:ext>
            </a:extLst>
          </p:cNvPr>
          <p:cNvSpPr/>
          <p:nvPr/>
        </p:nvSpPr>
        <p:spPr>
          <a:xfrm>
            <a:off x="4591489" y="3884309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Logo&#10;&#10;Description automatically generated">
            <a:extLst>
              <a:ext uri="{FF2B5EF4-FFF2-40B4-BE49-F238E27FC236}">
                <a16:creationId xmlns:a16="http://schemas.microsoft.com/office/drawing/2014/main" id="{F171846F-0367-4D55-8B73-78CC2006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1944829"/>
            <a:ext cx="434032" cy="371340"/>
          </a:xfrm>
          <a:prstGeom prst="rect">
            <a:avLst/>
          </a:prstGeom>
          <a:noFill/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304BA56C-5F5E-4AAE-B824-94AF8DA4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2498284"/>
            <a:ext cx="434032" cy="371340"/>
          </a:xfrm>
          <a:prstGeom prst="rect">
            <a:avLst/>
          </a:prstGeom>
          <a:noFill/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E5CE457B-081F-440A-9BE9-F5C0E5BA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3393839"/>
            <a:ext cx="434032" cy="371340"/>
          </a:xfrm>
          <a:prstGeom prst="rect">
            <a:avLst/>
          </a:prstGeom>
          <a:noFill/>
        </p:spPr>
      </p:pic>
      <p:pic>
        <p:nvPicPr>
          <p:cNvPr id="24" name="Picture 2" descr="Logo&#10;&#10;Description automatically generated">
            <a:extLst>
              <a:ext uri="{FF2B5EF4-FFF2-40B4-BE49-F238E27FC236}">
                <a16:creationId xmlns:a16="http://schemas.microsoft.com/office/drawing/2014/main" id="{FBC39DB0-7F02-4087-9F76-F9ED8AFE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3982054"/>
            <a:ext cx="434032" cy="371340"/>
          </a:xfrm>
          <a:prstGeom prst="rect">
            <a:avLst/>
          </a:prstGeom>
          <a:noFill/>
        </p:spPr>
      </p:pic>
      <p:pic>
        <p:nvPicPr>
          <p:cNvPr id="25" name="Picture 2" descr="Icon&#10;&#10;Description automatically generated">
            <a:extLst>
              <a:ext uri="{FF2B5EF4-FFF2-40B4-BE49-F238E27FC236}">
                <a16:creationId xmlns:a16="http://schemas.microsoft.com/office/drawing/2014/main" id="{7EAF7FF1-E244-473B-9FFD-99EB6536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69" y="68442"/>
            <a:ext cx="490667" cy="465659"/>
          </a:xfrm>
          <a:prstGeom prst="rect">
            <a:avLst/>
          </a:prstGeom>
          <a:noFill/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E344E580-F0B5-4909-88BA-341EAB755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83" y="66671"/>
            <a:ext cx="563611" cy="436721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76BF76EB-A176-45E6-984D-E5DF7759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56117"/>
            <a:ext cx="937583" cy="468792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12E43E-5492-4805-86EE-A86117CB74EB}"/>
              </a:ext>
            </a:extLst>
          </p:cNvPr>
          <p:cNvSpPr txBox="1"/>
          <p:nvPr/>
        </p:nvSpPr>
        <p:spPr>
          <a:xfrm>
            <a:off x="5720510" y="853261"/>
            <a:ext cx="11687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+ NASA &amp;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other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GIS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sources</a:t>
            </a:r>
            <a:endParaRPr lang="es-CO" sz="1200" b="1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1054</Words>
  <Application>Microsoft Office PowerPoint</Application>
  <PresentationFormat>Personalizado</PresentationFormat>
  <Paragraphs>263</Paragraphs>
  <Slides>19</Slides>
  <Notes>17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Pontano Sans</vt:lpstr>
      <vt:lpstr>Calibri</vt:lpstr>
      <vt:lpstr>Arial</vt:lpstr>
      <vt:lpstr>Times New Roman</vt:lpstr>
      <vt:lpstr>Dosis ExtraLight</vt:lpstr>
      <vt:lpstr>Abadi</vt:lpstr>
      <vt:lpstr>Solanio template</vt:lpstr>
      <vt:lpstr>Presentación de PowerPoint</vt:lpstr>
      <vt:lpstr>¿Where and who requires water?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Architecture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 - Thanks - Obrigado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Fernando Maldonado</cp:lastModifiedBy>
  <cp:revision>26</cp:revision>
  <dcterms:modified xsi:type="dcterms:W3CDTF">2021-07-31T03:44:11Z</dcterms:modified>
</cp:coreProperties>
</file>